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331" r:id="rId2"/>
    <p:sldId id="313" r:id="rId3"/>
    <p:sldId id="314" r:id="rId4"/>
    <p:sldId id="262" r:id="rId5"/>
    <p:sldId id="317" r:id="rId6"/>
    <p:sldId id="277" r:id="rId7"/>
    <p:sldId id="278" r:id="rId8"/>
    <p:sldId id="260" r:id="rId9"/>
    <p:sldId id="2076137304" r:id="rId10"/>
    <p:sldId id="2076137317" r:id="rId11"/>
    <p:sldId id="257" r:id="rId12"/>
    <p:sldId id="2076137303" r:id="rId13"/>
    <p:sldId id="2076137305" r:id="rId14"/>
    <p:sldId id="265" r:id="rId15"/>
    <p:sldId id="2076137306" r:id="rId16"/>
    <p:sldId id="2076137307" r:id="rId17"/>
    <p:sldId id="2076137309" r:id="rId18"/>
    <p:sldId id="2076137308" r:id="rId19"/>
    <p:sldId id="2076137311" r:id="rId20"/>
    <p:sldId id="2076137302" r:id="rId21"/>
    <p:sldId id="2076137312" r:id="rId22"/>
    <p:sldId id="264" r:id="rId23"/>
    <p:sldId id="2076137318" r:id="rId24"/>
    <p:sldId id="2076137319" r:id="rId25"/>
    <p:sldId id="2076137320" r:id="rId26"/>
    <p:sldId id="2076137313" r:id="rId27"/>
    <p:sldId id="279" r:id="rId28"/>
    <p:sldId id="282" r:id="rId29"/>
    <p:sldId id="266" r:id="rId30"/>
    <p:sldId id="294" r:id="rId31"/>
    <p:sldId id="267" r:id="rId32"/>
    <p:sldId id="272" r:id="rId33"/>
    <p:sldId id="274" r:id="rId34"/>
    <p:sldId id="275" r:id="rId35"/>
    <p:sldId id="276" r:id="rId36"/>
    <p:sldId id="207613731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4226C-7670-44E4-AB30-0701C88E6D7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A58D05-3DBA-4942-81BB-7F9051B54D0B}">
      <dgm:prSet/>
      <dgm:spPr/>
      <dgm:t>
        <a:bodyPr/>
        <a:lstStyle/>
        <a:p>
          <a:r>
            <a:rPr lang="zh-TW"/>
            <a:t>多樣化的資料來源</a:t>
          </a:r>
          <a:endParaRPr lang="en-US"/>
        </a:p>
      </dgm:t>
    </dgm:pt>
    <dgm:pt modelId="{0AA17DFD-1F80-4927-85FA-BF46210079CD}" type="parTrans" cxnId="{21ADB94D-356D-4FE0-80AF-C5AA71B2DCF2}">
      <dgm:prSet/>
      <dgm:spPr/>
      <dgm:t>
        <a:bodyPr/>
        <a:lstStyle/>
        <a:p>
          <a:endParaRPr lang="en-US"/>
        </a:p>
      </dgm:t>
    </dgm:pt>
    <dgm:pt modelId="{44A34E0B-313B-4403-AA3F-B559A54B2648}" type="sibTrans" cxnId="{21ADB94D-356D-4FE0-80AF-C5AA71B2DCF2}">
      <dgm:prSet/>
      <dgm:spPr/>
      <dgm:t>
        <a:bodyPr/>
        <a:lstStyle/>
        <a:p>
          <a:endParaRPr lang="en-US"/>
        </a:p>
      </dgm:t>
    </dgm:pt>
    <dgm:pt modelId="{4B823632-64E5-43F5-9425-CFD0F66F789A}">
      <dgm:prSet/>
      <dgm:spPr/>
      <dgm:t>
        <a:bodyPr/>
        <a:lstStyle/>
        <a:p>
          <a:r>
            <a:rPr lang="zh-TW"/>
            <a:t>不一致的資料格式</a:t>
          </a:r>
          <a:endParaRPr lang="en-US"/>
        </a:p>
      </dgm:t>
    </dgm:pt>
    <dgm:pt modelId="{42DA1362-2510-496A-BFC7-B2C8D9960308}" type="parTrans" cxnId="{2B2D5E7B-4A5E-45FE-A497-82A6E440E8AE}">
      <dgm:prSet/>
      <dgm:spPr/>
      <dgm:t>
        <a:bodyPr/>
        <a:lstStyle/>
        <a:p>
          <a:endParaRPr lang="en-US"/>
        </a:p>
      </dgm:t>
    </dgm:pt>
    <dgm:pt modelId="{7133799B-09E9-4607-B6DE-78C6D51EE4A8}" type="sibTrans" cxnId="{2B2D5E7B-4A5E-45FE-A497-82A6E440E8AE}">
      <dgm:prSet/>
      <dgm:spPr/>
      <dgm:t>
        <a:bodyPr/>
        <a:lstStyle/>
        <a:p>
          <a:endParaRPr lang="en-US"/>
        </a:p>
      </dgm:t>
    </dgm:pt>
    <dgm:pt modelId="{D62D7FF5-00ED-43AC-8CD6-F282298763EB}">
      <dgm:prSet/>
      <dgm:spPr/>
      <dgm:t>
        <a:bodyPr/>
        <a:lstStyle/>
        <a:p>
          <a:r>
            <a:rPr lang="zh-TW"/>
            <a:t>網路通訊的難易度</a:t>
          </a:r>
          <a:endParaRPr lang="en-US"/>
        </a:p>
      </dgm:t>
    </dgm:pt>
    <dgm:pt modelId="{C1C30E09-2B58-4ECE-B264-E8650DD5C18C}" type="parTrans" cxnId="{71C8E877-C814-4379-BC3F-F3C0D0F361B9}">
      <dgm:prSet/>
      <dgm:spPr/>
      <dgm:t>
        <a:bodyPr/>
        <a:lstStyle/>
        <a:p>
          <a:endParaRPr lang="en-US"/>
        </a:p>
      </dgm:t>
    </dgm:pt>
    <dgm:pt modelId="{E40F5587-1F3E-4BA6-A98E-A79C3762BFB4}" type="sibTrans" cxnId="{71C8E877-C814-4379-BC3F-F3C0D0F361B9}">
      <dgm:prSet/>
      <dgm:spPr/>
      <dgm:t>
        <a:bodyPr/>
        <a:lstStyle/>
        <a:p>
          <a:endParaRPr lang="en-US"/>
        </a:p>
      </dgm:t>
    </dgm:pt>
    <dgm:pt modelId="{AF13F9D9-E024-4BC6-9DD4-3A9111F92BD6}">
      <dgm:prSet/>
      <dgm:spPr/>
      <dgm:t>
        <a:bodyPr/>
        <a:lstStyle/>
        <a:p>
          <a:r>
            <a:rPr lang="zh-TW"/>
            <a:t>龐大的資料量</a:t>
          </a:r>
          <a:endParaRPr lang="en-US"/>
        </a:p>
      </dgm:t>
    </dgm:pt>
    <dgm:pt modelId="{70BB0555-C7DD-41E3-BF9C-C7F28EC6D3F3}" type="parTrans" cxnId="{2C52FD38-AE5E-4953-8D14-78A3761498E0}">
      <dgm:prSet/>
      <dgm:spPr/>
      <dgm:t>
        <a:bodyPr/>
        <a:lstStyle/>
        <a:p>
          <a:endParaRPr lang="en-US"/>
        </a:p>
      </dgm:t>
    </dgm:pt>
    <dgm:pt modelId="{EB6D381B-1213-4B14-9086-140254A87C2D}" type="sibTrans" cxnId="{2C52FD38-AE5E-4953-8D14-78A3761498E0}">
      <dgm:prSet/>
      <dgm:spPr/>
      <dgm:t>
        <a:bodyPr/>
        <a:lstStyle/>
        <a:p>
          <a:endParaRPr lang="en-US"/>
        </a:p>
      </dgm:t>
    </dgm:pt>
    <dgm:pt modelId="{1FAADA55-5A72-4139-B5E2-F31CE902129D}" type="pres">
      <dgm:prSet presAssocID="{5234226C-7670-44E4-AB30-0701C88E6D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03DA7D-DB1F-4D94-AE48-AB3EA5973850}" type="pres">
      <dgm:prSet presAssocID="{67A58D05-3DBA-4942-81BB-7F9051B54D0B}" presName="hierRoot1" presStyleCnt="0"/>
      <dgm:spPr/>
    </dgm:pt>
    <dgm:pt modelId="{492CEB79-80C5-453D-97A6-5CD0CB7E033D}" type="pres">
      <dgm:prSet presAssocID="{67A58D05-3DBA-4942-81BB-7F9051B54D0B}" presName="composite" presStyleCnt="0"/>
      <dgm:spPr/>
    </dgm:pt>
    <dgm:pt modelId="{BD56614D-B2FA-42B0-BD87-4D9C1E625787}" type="pres">
      <dgm:prSet presAssocID="{67A58D05-3DBA-4942-81BB-7F9051B54D0B}" presName="background" presStyleLbl="node0" presStyleIdx="0" presStyleCnt="4"/>
      <dgm:spPr/>
    </dgm:pt>
    <dgm:pt modelId="{9180FD0B-87A6-427F-863C-35C90236C9F1}" type="pres">
      <dgm:prSet presAssocID="{67A58D05-3DBA-4942-81BB-7F9051B54D0B}" presName="text" presStyleLbl="fgAcc0" presStyleIdx="0" presStyleCnt="4">
        <dgm:presLayoutVars>
          <dgm:chPref val="3"/>
        </dgm:presLayoutVars>
      </dgm:prSet>
      <dgm:spPr/>
    </dgm:pt>
    <dgm:pt modelId="{A208DD57-E1F0-4EB1-A1E1-488DEFDB6298}" type="pres">
      <dgm:prSet presAssocID="{67A58D05-3DBA-4942-81BB-7F9051B54D0B}" presName="hierChild2" presStyleCnt="0"/>
      <dgm:spPr/>
    </dgm:pt>
    <dgm:pt modelId="{164455F0-5631-4763-967C-96C21F329E13}" type="pres">
      <dgm:prSet presAssocID="{4B823632-64E5-43F5-9425-CFD0F66F789A}" presName="hierRoot1" presStyleCnt="0"/>
      <dgm:spPr/>
    </dgm:pt>
    <dgm:pt modelId="{463911CE-DC4C-4643-812D-0BF65468F174}" type="pres">
      <dgm:prSet presAssocID="{4B823632-64E5-43F5-9425-CFD0F66F789A}" presName="composite" presStyleCnt="0"/>
      <dgm:spPr/>
    </dgm:pt>
    <dgm:pt modelId="{93059AC6-9EC5-4D49-A3D5-717F5A2B1158}" type="pres">
      <dgm:prSet presAssocID="{4B823632-64E5-43F5-9425-CFD0F66F789A}" presName="background" presStyleLbl="node0" presStyleIdx="1" presStyleCnt="4"/>
      <dgm:spPr/>
    </dgm:pt>
    <dgm:pt modelId="{043AB3B2-CD91-4132-9946-1A10C18702BB}" type="pres">
      <dgm:prSet presAssocID="{4B823632-64E5-43F5-9425-CFD0F66F789A}" presName="text" presStyleLbl="fgAcc0" presStyleIdx="1" presStyleCnt="4">
        <dgm:presLayoutVars>
          <dgm:chPref val="3"/>
        </dgm:presLayoutVars>
      </dgm:prSet>
      <dgm:spPr/>
    </dgm:pt>
    <dgm:pt modelId="{1212BAB8-5260-4516-9D9E-11C6B4A84E24}" type="pres">
      <dgm:prSet presAssocID="{4B823632-64E5-43F5-9425-CFD0F66F789A}" presName="hierChild2" presStyleCnt="0"/>
      <dgm:spPr/>
    </dgm:pt>
    <dgm:pt modelId="{14DF2DCB-43D8-47D0-9A7A-06CF91C3B97A}" type="pres">
      <dgm:prSet presAssocID="{D62D7FF5-00ED-43AC-8CD6-F282298763EB}" presName="hierRoot1" presStyleCnt="0"/>
      <dgm:spPr/>
    </dgm:pt>
    <dgm:pt modelId="{D97A93FB-9E8A-4B1B-9FA0-152D6D4643D5}" type="pres">
      <dgm:prSet presAssocID="{D62D7FF5-00ED-43AC-8CD6-F282298763EB}" presName="composite" presStyleCnt="0"/>
      <dgm:spPr/>
    </dgm:pt>
    <dgm:pt modelId="{4EBA11A2-DBBA-4149-A9C1-277AD571A060}" type="pres">
      <dgm:prSet presAssocID="{D62D7FF5-00ED-43AC-8CD6-F282298763EB}" presName="background" presStyleLbl="node0" presStyleIdx="2" presStyleCnt="4"/>
      <dgm:spPr/>
    </dgm:pt>
    <dgm:pt modelId="{D41B6F8B-D707-46F1-8DC5-2F323B2E4EAB}" type="pres">
      <dgm:prSet presAssocID="{D62D7FF5-00ED-43AC-8CD6-F282298763EB}" presName="text" presStyleLbl="fgAcc0" presStyleIdx="2" presStyleCnt="4">
        <dgm:presLayoutVars>
          <dgm:chPref val="3"/>
        </dgm:presLayoutVars>
      </dgm:prSet>
      <dgm:spPr/>
    </dgm:pt>
    <dgm:pt modelId="{9D704537-B4EE-40BF-B9C0-E3E3F4C1EE15}" type="pres">
      <dgm:prSet presAssocID="{D62D7FF5-00ED-43AC-8CD6-F282298763EB}" presName="hierChild2" presStyleCnt="0"/>
      <dgm:spPr/>
    </dgm:pt>
    <dgm:pt modelId="{898C0CAE-87F5-4B05-8C0B-08A92F27C7A7}" type="pres">
      <dgm:prSet presAssocID="{AF13F9D9-E024-4BC6-9DD4-3A9111F92BD6}" presName="hierRoot1" presStyleCnt="0"/>
      <dgm:spPr/>
    </dgm:pt>
    <dgm:pt modelId="{ECBD46D3-5252-460B-8829-6A739CE95DD9}" type="pres">
      <dgm:prSet presAssocID="{AF13F9D9-E024-4BC6-9DD4-3A9111F92BD6}" presName="composite" presStyleCnt="0"/>
      <dgm:spPr/>
    </dgm:pt>
    <dgm:pt modelId="{3379BA89-E8D5-44C3-8ACE-223814536ED4}" type="pres">
      <dgm:prSet presAssocID="{AF13F9D9-E024-4BC6-9DD4-3A9111F92BD6}" presName="background" presStyleLbl="node0" presStyleIdx="3" presStyleCnt="4"/>
      <dgm:spPr/>
    </dgm:pt>
    <dgm:pt modelId="{E80A41F2-D1AC-4B00-85C9-E4C71C1DB5A9}" type="pres">
      <dgm:prSet presAssocID="{AF13F9D9-E024-4BC6-9DD4-3A9111F92BD6}" presName="text" presStyleLbl="fgAcc0" presStyleIdx="3" presStyleCnt="4">
        <dgm:presLayoutVars>
          <dgm:chPref val="3"/>
        </dgm:presLayoutVars>
      </dgm:prSet>
      <dgm:spPr/>
    </dgm:pt>
    <dgm:pt modelId="{6F922038-F1CC-4CF3-9476-775C9A756BBE}" type="pres">
      <dgm:prSet presAssocID="{AF13F9D9-E024-4BC6-9DD4-3A9111F92BD6}" presName="hierChild2" presStyleCnt="0"/>
      <dgm:spPr/>
    </dgm:pt>
  </dgm:ptLst>
  <dgm:cxnLst>
    <dgm:cxn modelId="{6E6FA721-3647-4D75-9DDE-1FAA918B702E}" type="presOf" srcId="{4B823632-64E5-43F5-9425-CFD0F66F789A}" destId="{043AB3B2-CD91-4132-9946-1A10C18702BB}" srcOrd="0" destOrd="0" presId="urn:microsoft.com/office/officeart/2005/8/layout/hierarchy1"/>
    <dgm:cxn modelId="{2C52FD38-AE5E-4953-8D14-78A3761498E0}" srcId="{5234226C-7670-44E4-AB30-0701C88E6D77}" destId="{AF13F9D9-E024-4BC6-9DD4-3A9111F92BD6}" srcOrd="3" destOrd="0" parTransId="{70BB0555-C7DD-41E3-BF9C-C7F28EC6D3F3}" sibTransId="{EB6D381B-1213-4B14-9086-140254A87C2D}"/>
    <dgm:cxn modelId="{AF70FC61-A891-4E7A-8DD0-D0BE19F6106E}" type="presOf" srcId="{5234226C-7670-44E4-AB30-0701C88E6D77}" destId="{1FAADA55-5A72-4139-B5E2-F31CE902129D}" srcOrd="0" destOrd="0" presId="urn:microsoft.com/office/officeart/2005/8/layout/hierarchy1"/>
    <dgm:cxn modelId="{DB983C44-1BBE-4605-A289-B96B96D7897D}" type="presOf" srcId="{67A58D05-3DBA-4942-81BB-7F9051B54D0B}" destId="{9180FD0B-87A6-427F-863C-35C90236C9F1}" srcOrd="0" destOrd="0" presId="urn:microsoft.com/office/officeart/2005/8/layout/hierarchy1"/>
    <dgm:cxn modelId="{21ADB94D-356D-4FE0-80AF-C5AA71B2DCF2}" srcId="{5234226C-7670-44E4-AB30-0701C88E6D77}" destId="{67A58D05-3DBA-4942-81BB-7F9051B54D0B}" srcOrd="0" destOrd="0" parTransId="{0AA17DFD-1F80-4927-85FA-BF46210079CD}" sibTransId="{44A34E0B-313B-4403-AA3F-B559A54B2648}"/>
    <dgm:cxn modelId="{71C8E877-C814-4379-BC3F-F3C0D0F361B9}" srcId="{5234226C-7670-44E4-AB30-0701C88E6D77}" destId="{D62D7FF5-00ED-43AC-8CD6-F282298763EB}" srcOrd="2" destOrd="0" parTransId="{C1C30E09-2B58-4ECE-B264-E8650DD5C18C}" sibTransId="{E40F5587-1F3E-4BA6-A98E-A79C3762BFB4}"/>
    <dgm:cxn modelId="{2B2D5E7B-4A5E-45FE-A497-82A6E440E8AE}" srcId="{5234226C-7670-44E4-AB30-0701C88E6D77}" destId="{4B823632-64E5-43F5-9425-CFD0F66F789A}" srcOrd="1" destOrd="0" parTransId="{42DA1362-2510-496A-BFC7-B2C8D9960308}" sibTransId="{7133799B-09E9-4607-B6DE-78C6D51EE4A8}"/>
    <dgm:cxn modelId="{1A40C7A2-C9AE-4946-9C62-C6F76D37AD91}" type="presOf" srcId="{D62D7FF5-00ED-43AC-8CD6-F282298763EB}" destId="{D41B6F8B-D707-46F1-8DC5-2F323B2E4EAB}" srcOrd="0" destOrd="0" presId="urn:microsoft.com/office/officeart/2005/8/layout/hierarchy1"/>
    <dgm:cxn modelId="{CAFC75CB-D2B7-4BBE-A621-8CC83A54FFD9}" type="presOf" srcId="{AF13F9D9-E024-4BC6-9DD4-3A9111F92BD6}" destId="{E80A41F2-D1AC-4B00-85C9-E4C71C1DB5A9}" srcOrd="0" destOrd="0" presId="urn:microsoft.com/office/officeart/2005/8/layout/hierarchy1"/>
    <dgm:cxn modelId="{C6DF672B-AE98-41D5-94E0-1568D6DFA49D}" type="presParOf" srcId="{1FAADA55-5A72-4139-B5E2-F31CE902129D}" destId="{4D03DA7D-DB1F-4D94-AE48-AB3EA5973850}" srcOrd="0" destOrd="0" presId="urn:microsoft.com/office/officeart/2005/8/layout/hierarchy1"/>
    <dgm:cxn modelId="{D0B8875F-CD8F-485C-BBCD-D14F1D1A5543}" type="presParOf" srcId="{4D03DA7D-DB1F-4D94-AE48-AB3EA5973850}" destId="{492CEB79-80C5-453D-97A6-5CD0CB7E033D}" srcOrd="0" destOrd="0" presId="urn:microsoft.com/office/officeart/2005/8/layout/hierarchy1"/>
    <dgm:cxn modelId="{D784A01A-17A4-4546-9615-42AE3629767E}" type="presParOf" srcId="{492CEB79-80C5-453D-97A6-5CD0CB7E033D}" destId="{BD56614D-B2FA-42B0-BD87-4D9C1E625787}" srcOrd="0" destOrd="0" presId="urn:microsoft.com/office/officeart/2005/8/layout/hierarchy1"/>
    <dgm:cxn modelId="{3F95552B-C19C-4C88-81F8-F6240CB377B4}" type="presParOf" srcId="{492CEB79-80C5-453D-97A6-5CD0CB7E033D}" destId="{9180FD0B-87A6-427F-863C-35C90236C9F1}" srcOrd="1" destOrd="0" presId="urn:microsoft.com/office/officeart/2005/8/layout/hierarchy1"/>
    <dgm:cxn modelId="{990DA47A-48FB-4DE7-A7CC-E6C3B4A47B99}" type="presParOf" srcId="{4D03DA7D-DB1F-4D94-AE48-AB3EA5973850}" destId="{A208DD57-E1F0-4EB1-A1E1-488DEFDB6298}" srcOrd="1" destOrd="0" presId="urn:microsoft.com/office/officeart/2005/8/layout/hierarchy1"/>
    <dgm:cxn modelId="{FA2CE954-19FA-4641-8D29-8D819F3723D3}" type="presParOf" srcId="{1FAADA55-5A72-4139-B5E2-F31CE902129D}" destId="{164455F0-5631-4763-967C-96C21F329E13}" srcOrd="1" destOrd="0" presId="urn:microsoft.com/office/officeart/2005/8/layout/hierarchy1"/>
    <dgm:cxn modelId="{61E70504-B0E9-4E5B-8FB5-426F4364052D}" type="presParOf" srcId="{164455F0-5631-4763-967C-96C21F329E13}" destId="{463911CE-DC4C-4643-812D-0BF65468F174}" srcOrd="0" destOrd="0" presId="urn:microsoft.com/office/officeart/2005/8/layout/hierarchy1"/>
    <dgm:cxn modelId="{0A8EE768-B586-442B-A598-71FD00555AD0}" type="presParOf" srcId="{463911CE-DC4C-4643-812D-0BF65468F174}" destId="{93059AC6-9EC5-4D49-A3D5-717F5A2B1158}" srcOrd="0" destOrd="0" presId="urn:microsoft.com/office/officeart/2005/8/layout/hierarchy1"/>
    <dgm:cxn modelId="{C8B95582-B538-4D08-A305-FBC00143048A}" type="presParOf" srcId="{463911CE-DC4C-4643-812D-0BF65468F174}" destId="{043AB3B2-CD91-4132-9946-1A10C18702BB}" srcOrd="1" destOrd="0" presId="urn:microsoft.com/office/officeart/2005/8/layout/hierarchy1"/>
    <dgm:cxn modelId="{1A2CA456-6982-425B-9D0D-5CEC12CEE986}" type="presParOf" srcId="{164455F0-5631-4763-967C-96C21F329E13}" destId="{1212BAB8-5260-4516-9D9E-11C6B4A84E24}" srcOrd="1" destOrd="0" presId="urn:microsoft.com/office/officeart/2005/8/layout/hierarchy1"/>
    <dgm:cxn modelId="{BE8C7A53-5640-4361-8438-3F977CB8DC48}" type="presParOf" srcId="{1FAADA55-5A72-4139-B5E2-F31CE902129D}" destId="{14DF2DCB-43D8-47D0-9A7A-06CF91C3B97A}" srcOrd="2" destOrd="0" presId="urn:microsoft.com/office/officeart/2005/8/layout/hierarchy1"/>
    <dgm:cxn modelId="{844F5D0D-5AEC-4EAB-8F99-BA4C40C10B0B}" type="presParOf" srcId="{14DF2DCB-43D8-47D0-9A7A-06CF91C3B97A}" destId="{D97A93FB-9E8A-4B1B-9FA0-152D6D4643D5}" srcOrd="0" destOrd="0" presId="urn:microsoft.com/office/officeart/2005/8/layout/hierarchy1"/>
    <dgm:cxn modelId="{2D2624AF-FA6D-404F-9B31-535402907C20}" type="presParOf" srcId="{D97A93FB-9E8A-4B1B-9FA0-152D6D4643D5}" destId="{4EBA11A2-DBBA-4149-A9C1-277AD571A060}" srcOrd="0" destOrd="0" presId="urn:microsoft.com/office/officeart/2005/8/layout/hierarchy1"/>
    <dgm:cxn modelId="{D71804BC-FE78-4638-A45A-1E6E8F0652B3}" type="presParOf" srcId="{D97A93FB-9E8A-4B1B-9FA0-152D6D4643D5}" destId="{D41B6F8B-D707-46F1-8DC5-2F323B2E4EAB}" srcOrd="1" destOrd="0" presId="urn:microsoft.com/office/officeart/2005/8/layout/hierarchy1"/>
    <dgm:cxn modelId="{FCE4E75E-AF58-4F06-B557-8CF48E6E624D}" type="presParOf" srcId="{14DF2DCB-43D8-47D0-9A7A-06CF91C3B97A}" destId="{9D704537-B4EE-40BF-B9C0-E3E3F4C1EE15}" srcOrd="1" destOrd="0" presId="urn:microsoft.com/office/officeart/2005/8/layout/hierarchy1"/>
    <dgm:cxn modelId="{F9E94826-B096-44E1-885B-4B7CD87FAFC3}" type="presParOf" srcId="{1FAADA55-5A72-4139-B5E2-F31CE902129D}" destId="{898C0CAE-87F5-4B05-8C0B-08A92F27C7A7}" srcOrd="3" destOrd="0" presId="urn:microsoft.com/office/officeart/2005/8/layout/hierarchy1"/>
    <dgm:cxn modelId="{006955AE-B337-49CC-A0B4-350E4F652D51}" type="presParOf" srcId="{898C0CAE-87F5-4B05-8C0B-08A92F27C7A7}" destId="{ECBD46D3-5252-460B-8829-6A739CE95DD9}" srcOrd="0" destOrd="0" presId="urn:microsoft.com/office/officeart/2005/8/layout/hierarchy1"/>
    <dgm:cxn modelId="{3DC1BDBE-D559-4088-8858-919F02B0A567}" type="presParOf" srcId="{ECBD46D3-5252-460B-8829-6A739CE95DD9}" destId="{3379BA89-E8D5-44C3-8ACE-223814536ED4}" srcOrd="0" destOrd="0" presId="urn:microsoft.com/office/officeart/2005/8/layout/hierarchy1"/>
    <dgm:cxn modelId="{84CB8C1F-E670-44F9-AE4F-9AC3DB37138B}" type="presParOf" srcId="{ECBD46D3-5252-460B-8829-6A739CE95DD9}" destId="{E80A41F2-D1AC-4B00-85C9-E4C71C1DB5A9}" srcOrd="1" destOrd="0" presId="urn:microsoft.com/office/officeart/2005/8/layout/hierarchy1"/>
    <dgm:cxn modelId="{0D128A3E-B9B9-4193-BF17-8F20A2648BB4}" type="presParOf" srcId="{898C0CAE-87F5-4B05-8C0B-08A92F27C7A7}" destId="{6F922038-F1CC-4CF3-9476-775C9A756B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E057D-14C8-4729-BD0C-4072CC22B7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A2309D-A690-4EBB-A20A-876A8E60F078}">
      <dgm:prSet/>
      <dgm:spPr/>
      <dgm:t>
        <a:bodyPr/>
        <a:lstStyle/>
        <a:p>
          <a:pPr>
            <a:defRPr cap="all"/>
          </a:pPr>
          <a:r>
            <a:rPr lang="en-US"/>
            <a:t>Data Flow</a:t>
          </a:r>
        </a:p>
      </dgm:t>
    </dgm:pt>
    <dgm:pt modelId="{FC91797A-7101-448D-9EA3-DEF2B4123F6A}" type="parTrans" cxnId="{8DF85B6B-7216-446E-B6E8-07330DFE9826}">
      <dgm:prSet/>
      <dgm:spPr/>
      <dgm:t>
        <a:bodyPr/>
        <a:lstStyle/>
        <a:p>
          <a:endParaRPr lang="en-US"/>
        </a:p>
      </dgm:t>
    </dgm:pt>
    <dgm:pt modelId="{C65500AE-55F9-4DE1-B059-466454472E1F}" type="sibTrans" cxnId="{8DF85B6B-7216-446E-B6E8-07330DFE9826}">
      <dgm:prSet/>
      <dgm:spPr/>
      <dgm:t>
        <a:bodyPr/>
        <a:lstStyle/>
        <a:p>
          <a:endParaRPr lang="en-US"/>
        </a:p>
      </dgm:t>
    </dgm:pt>
    <dgm:pt modelId="{C90A4F01-0358-4253-9857-30D0D75FADBE}">
      <dgm:prSet/>
      <dgm:spPr/>
      <dgm:t>
        <a:bodyPr/>
        <a:lstStyle/>
        <a:p>
          <a:pPr>
            <a:defRPr cap="all"/>
          </a:pPr>
          <a:r>
            <a:rPr lang="en-US"/>
            <a:t>Monitor</a:t>
          </a:r>
        </a:p>
      </dgm:t>
    </dgm:pt>
    <dgm:pt modelId="{0B61FCEB-F203-45A5-BA65-07137C3310B5}" type="parTrans" cxnId="{7D2F7015-5814-4BCB-B6D2-3CDC56ED060F}">
      <dgm:prSet/>
      <dgm:spPr/>
      <dgm:t>
        <a:bodyPr/>
        <a:lstStyle/>
        <a:p>
          <a:endParaRPr lang="en-US"/>
        </a:p>
      </dgm:t>
    </dgm:pt>
    <dgm:pt modelId="{9E99FF82-A3CB-4548-A558-A4A9B58A7121}" type="sibTrans" cxnId="{7D2F7015-5814-4BCB-B6D2-3CDC56ED060F}">
      <dgm:prSet/>
      <dgm:spPr/>
      <dgm:t>
        <a:bodyPr/>
        <a:lstStyle/>
        <a:p>
          <a:endParaRPr lang="en-US"/>
        </a:p>
      </dgm:t>
    </dgm:pt>
    <dgm:pt modelId="{86B48550-D631-46F1-B04F-505425908C99}">
      <dgm:prSet/>
      <dgm:spPr/>
      <dgm:t>
        <a:bodyPr/>
        <a:lstStyle/>
        <a:p>
          <a:pPr>
            <a:defRPr cap="all"/>
          </a:pPr>
          <a:r>
            <a:rPr lang="en-US" cap="none" dirty="0" err="1"/>
            <a:t>AuthN</a:t>
          </a:r>
          <a:r>
            <a:rPr lang="en-US" cap="none" dirty="0"/>
            <a:t>/</a:t>
          </a:r>
          <a:r>
            <a:rPr lang="en-US" cap="none" dirty="0" err="1"/>
            <a:t>AuthZ</a:t>
          </a:r>
          <a:endParaRPr lang="en-US" cap="none" dirty="0"/>
        </a:p>
      </dgm:t>
    </dgm:pt>
    <dgm:pt modelId="{DC948FD8-7CC6-4AE2-A9F2-E68E0D4E7E46}" type="parTrans" cxnId="{4CBBDFAF-0A02-4028-BEE5-E829163FAE0D}">
      <dgm:prSet/>
      <dgm:spPr/>
      <dgm:t>
        <a:bodyPr/>
        <a:lstStyle/>
        <a:p>
          <a:endParaRPr lang="en-US"/>
        </a:p>
      </dgm:t>
    </dgm:pt>
    <dgm:pt modelId="{53171227-8875-4AE9-833A-D85EDDFFD770}" type="sibTrans" cxnId="{4CBBDFAF-0A02-4028-BEE5-E829163FAE0D}">
      <dgm:prSet/>
      <dgm:spPr/>
      <dgm:t>
        <a:bodyPr/>
        <a:lstStyle/>
        <a:p>
          <a:endParaRPr lang="en-US"/>
        </a:p>
      </dgm:t>
    </dgm:pt>
    <dgm:pt modelId="{87AEC7C4-480F-4CF3-B9FA-DD6467053DA1}" type="pres">
      <dgm:prSet presAssocID="{458E057D-14C8-4729-BD0C-4072CC22B78F}" presName="root" presStyleCnt="0">
        <dgm:presLayoutVars>
          <dgm:dir/>
          <dgm:resizeHandles val="exact"/>
        </dgm:presLayoutVars>
      </dgm:prSet>
      <dgm:spPr/>
    </dgm:pt>
    <dgm:pt modelId="{B0543539-1CCD-490F-B98C-6FA73E8A9E8C}" type="pres">
      <dgm:prSet presAssocID="{FEA2309D-A690-4EBB-A20A-876A8E60F078}" presName="compNode" presStyleCnt="0"/>
      <dgm:spPr/>
    </dgm:pt>
    <dgm:pt modelId="{2B68C747-F5FC-44B8-AAA5-8C56DB3AC517}" type="pres">
      <dgm:prSet presAssocID="{FEA2309D-A690-4EBB-A20A-876A8E60F078}" presName="iconBgRect" presStyleLbl="bgShp" presStyleIdx="0" presStyleCnt="3"/>
      <dgm:spPr/>
    </dgm:pt>
    <dgm:pt modelId="{01207B22-E6A7-42B2-8F1F-72FEADAEBD2C}" type="pres">
      <dgm:prSet presAssocID="{FEA2309D-A690-4EBB-A20A-876A8E60F0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資料庫"/>
        </a:ext>
      </dgm:extLst>
    </dgm:pt>
    <dgm:pt modelId="{CDC46A7B-FD00-4836-A30C-1E021F2F2210}" type="pres">
      <dgm:prSet presAssocID="{FEA2309D-A690-4EBB-A20A-876A8E60F078}" presName="spaceRect" presStyleCnt="0"/>
      <dgm:spPr/>
    </dgm:pt>
    <dgm:pt modelId="{BC642418-6CE0-4063-B6A9-7C1D33CF7272}" type="pres">
      <dgm:prSet presAssocID="{FEA2309D-A690-4EBB-A20A-876A8E60F078}" presName="textRect" presStyleLbl="revTx" presStyleIdx="0" presStyleCnt="3">
        <dgm:presLayoutVars>
          <dgm:chMax val="1"/>
          <dgm:chPref val="1"/>
        </dgm:presLayoutVars>
      </dgm:prSet>
      <dgm:spPr/>
    </dgm:pt>
    <dgm:pt modelId="{372CC5D7-6FA2-40E1-A715-6A49C2485CB5}" type="pres">
      <dgm:prSet presAssocID="{C65500AE-55F9-4DE1-B059-466454472E1F}" presName="sibTrans" presStyleCnt="0"/>
      <dgm:spPr/>
    </dgm:pt>
    <dgm:pt modelId="{8561BCB1-F61F-44AB-AC75-626308433A95}" type="pres">
      <dgm:prSet presAssocID="{C90A4F01-0358-4253-9857-30D0D75FADBE}" presName="compNode" presStyleCnt="0"/>
      <dgm:spPr/>
    </dgm:pt>
    <dgm:pt modelId="{942759CC-ACED-483A-A967-1F416612F18F}" type="pres">
      <dgm:prSet presAssocID="{C90A4F01-0358-4253-9857-30D0D75FADBE}" presName="iconBgRect" presStyleLbl="bgShp" presStyleIdx="1" presStyleCnt="3"/>
      <dgm:spPr/>
    </dgm:pt>
    <dgm:pt modelId="{F03E9EC6-3D8D-4B4C-8063-70DA792541A8}" type="pres">
      <dgm:prSet presAssocID="{C90A4F01-0358-4253-9857-30D0D75FAD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電視"/>
        </a:ext>
      </dgm:extLst>
    </dgm:pt>
    <dgm:pt modelId="{B4FD6DF9-0634-4B7D-9B17-8CD786A684CD}" type="pres">
      <dgm:prSet presAssocID="{C90A4F01-0358-4253-9857-30D0D75FADBE}" presName="spaceRect" presStyleCnt="0"/>
      <dgm:spPr/>
    </dgm:pt>
    <dgm:pt modelId="{F7121D6E-B80B-40F5-A896-0E0F0A41C46C}" type="pres">
      <dgm:prSet presAssocID="{C90A4F01-0358-4253-9857-30D0D75FADBE}" presName="textRect" presStyleLbl="revTx" presStyleIdx="1" presStyleCnt="3">
        <dgm:presLayoutVars>
          <dgm:chMax val="1"/>
          <dgm:chPref val="1"/>
        </dgm:presLayoutVars>
      </dgm:prSet>
      <dgm:spPr/>
    </dgm:pt>
    <dgm:pt modelId="{A5998EA8-46D2-4ABD-8386-8AA1AA634E57}" type="pres">
      <dgm:prSet presAssocID="{9E99FF82-A3CB-4548-A558-A4A9B58A7121}" presName="sibTrans" presStyleCnt="0"/>
      <dgm:spPr/>
    </dgm:pt>
    <dgm:pt modelId="{A2BFA5FC-9D49-4A5F-84F0-347DC9C273E2}" type="pres">
      <dgm:prSet presAssocID="{86B48550-D631-46F1-B04F-505425908C99}" presName="compNode" presStyleCnt="0"/>
      <dgm:spPr/>
    </dgm:pt>
    <dgm:pt modelId="{92CD985D-C98C-48D0-9BAB-AFBC4A4EAF8F}" type="pres">
      <dgm:prSet presAssocID="{86B48550-D631-46F1-B04F-505425908C99}" presName="iconBgRect" presStyleLbl="bgShp" presStyleIdx="2" presStyleCnt="3"/>
      <dgm:spPr/>
    </dgm:pt>
    <dgm:pt modelId="{57C19F80-4DFE-41F2-A8AA-E6F011EBC33D}" type="pres">
      <dgm:prSet presAssocID="{86B48550-D631-46F1-B04F-505425908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伺服器"/>
        </a:ext>
      </dgm:extLst>
    </dgm:pt>
    <dgm:pt modelId="{29AA4D18-44B8-42DC-ABD8-ACDCADC25CA0}" type="pres">
      <dgm:prSet presAssocID="{86B48550-D631-46F1-B04F-505425908C99}" presName="spaceRect" presStyleCnt="0"/>
      <dgm:spPr/>
    </dgm:pt>
    <dgm:pt modelId="{E5270E57-8A80-4898-B569-BF2EB8B9C2A6}" type="pres">
      <dgm:prSet presAssocID="{86B48550-D631-46F1-B04F-505425908C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2F7015-5814-4BCB-B6D2-3CDC56ED060F}" srcId="{458E057D-14C8-4729-BD0C-4072CC22B78F}" destId="{C90A4F01-0358-4253-9857-30D0D75FADBE}" srcOrd="1" destOrd="0" parTransId="{0B61FCEB-F203-45A5-BA65-07137C3310B5}" sibTransId="{9E99FF82-A3CB-4548-A558-A4A9B58A7121}"/>
    <dgm:cxn modelId="{64326469-693E-46CB-B767-CAF44BEF1BAD}" type="presOf" srcId="{C90A4F01-0358-4253-9857-30D0D75FADBE}" destId="{F7121D6E-B80B-40F5-A896-0E0F0A41C46C}" srcOrd="0" destOrd="0" presId="urn:microsoft.com/office/officeart/2018/5/layout/IconCircleLabelList"/>
    <dgm:cxn modelId="{8DF85B6B-7216-446E-B6E8-07330DFE9826}" srcId="{458E057D-14C8-4729-BD0C-4072CC22B78F}" destId="{FEA2309D-A690-4EBB-A20A-876A8E60F078}" srcOrd="0" destOrd="0" parTransId="{FC91797A-7101-448D-9EA3-DEF2B4123F6A}" sibTransId="{C65500AE-55F9-4DE1-B059-466454472E1F}"/>
    <dgm:cxn modelId="{AAB27B9B-E64F-48BA-AA16-E9E76170F1E9}" type="presOf" srcId="{458E057D-14C8-4729-BD0C-4072CC22B78F}" destId="{87AEC7C4-480F-4CF3-B9FA-DD6467053DA1}" srcOrd="0" destOrd="0" presId="urn:microsoft.com/office/officeart/2018/5/layout/IconCircleLabelList"/>
    <dgm:cxn modelId="{4CBBDFAF-0A02-4028-BEE5-E829163FAE0D}" srcId="{458E057D-14C8-4729-BD0C-4072CC22B78F}" destId="{86B48550-D631-46F1-B04F-505425908C99}" srcOrd="2" destOrd="0" parTransId="{DC948FD8-7CC6-4AE2-A9F2-E68E0D4E7E46}" sibTransId="{53171227-8875-4AE9-833A-D85EDDFFD770}"/>
    <dgm:cxn modelId="{2F000CD9-640E-47FB-B44E-D2024EE27F05}" type="presOf" srcId="{86B48550-D631-46F1-B04F-505425908C99}" destId="{E5270E57-8A80-4898-B569-BF2EB8B9C2A6}" srcOrd="0" destOrd="0" presId="urn:microsoft.com/office/officeart/2018/5/layout/IconCircleLabelList"/>
    <dgm:cxn modelId="{347BEEF2-78DD-4C5D-8286-9CAC3B925F1B}" type="presOf" srcId="{FEA2309D-A690-4EBB-A20A-876A8E60F078}" destId="{BC642418-6CE0-4063-B6A9-7C1D33CF7272}" srcOrd="0" destOrd="0" presId="urn:microsoft.com/office/officeart/2018/5/layout/IconCircleLabelList"/>
    <dgm:cxn modelId="{A79C45FF-DB2D-469C-A725-A6A07754F365}" type="presParOf" srcId="{87AEC7C4-480F-4CF3-B9FA-DD6467053DA1}" destId="{B0543539-1CCD-490F-B98C-6FA73E8A9E8C}" srcOrd="0" destOrd="0" presId="urn:microsoft.com/office/officeart/2018/5/layout/IconCircleLabelList"/>
    <dgm:cxn modelId="{0EB98F76-6A23-402B-8372-F538CA7624FB}" type="presParOf" srcId="{B0543539-1CCD-490F-B98C-6FA73E8A9E8C}" destId="{2B68C747-F5FC-44B8-AAA5-8C56DB3AC517}" srcOrd="0" destOrd="0" presId="urn:microsoft.com/office/officeart/2018/5/layout/IconCircleLabelList"/>
    <dgm:cxn modelId="{7BC595B1-1CB6-4CDA-9635-9CB885B6BC44}" type="presParOf" srcId="{B0543539-1CCD-490F-B98C-6FA73E8A9E8C}" destId="{01207B22-E6A7-42B2-8F1F-72FEADAEBD2C}" srcOrd="1" destOrd="0" presId="urn:microsoft.com/office/officeart/2018/5/layout/IconCircleLabelList"/>
    <dgm:cxn modelId="{221C386F-23EE-4B13-8AA3-9EDB531CA383}" type="presParOf" srcId="{B0543539-1CCD-490F-B98C-6FA73E8A9E8C}" destId="{CDC46A7B-FD00-4836-A30C-1E021F2F2210}" srcOrd="2" destOrd="0" presId="urn:microsoft.com/office/officeart/2018/5/layout/IconCircleLabelList"/>
    <dgm:cxn modelId="{E67F1029-10A1-4194-AF19-E4D3F21BC57A}" type="presParOf" srcId="{B0543539-1CCD-490F-B98C-6FA73E8A9E8C}" destId="{BC642418-6CE0-4063-B6A9-7C1D33CF7272}" srcOrd="3" destOrd="0" presId="urn:microsoft.com/office/officeart/2018/5/layout/IconCircleLabelList"/>
    <dgm:cxn modelId="{F4CF32E5-8D28-449B-BC60-C75560BE50C1}" type="presParOf" srcId="{87AEC7C4-480F-4CF3-B9FA-DD6467053DA1}" destId="{372CC5D7-6FA2-40E1-A715-6A49C2485CB5}" srcOrd="1" destOrd="0" presId="urn:microsoft.com/office/officeart/2018/5/layout/IconCircleLabelList"/>
    <dgm:cxn modelId="{CF51D6AF-6FA4-461A-B60F-E052207E8750}" type="presParOf" srcId="{87AEC7C4-480F-4CF3-B9FA-DD6467053DA1}" destId="{8561BCB1-F61F-44AB-AC75-626308433A95}" srcOrd="2" destOrd="0" presId="urn:microsoft.com/office/officeart/2018/5/layout/IconCircleLabelList"/>
    <dgm:cxn modelId="{6B22F784-2AA8-4426-86E3-42CBD246E5D5}" type="presParOf" srcId="{8561BCB1-F61F-44AB-AC75-626308433A95}" destId="{942759CC-ACED-483A-A967-1F416612F18F}" srcOrd="0" destOrd="0" presId="urn:microsoft.com/office/officeart/2018/5/layout/IconCircleLabelList"/>
    <dgm:cxn modelId="{129B2BBA-59AB-4F7A-B2A2-B51779C92E0D}" type="presParOf" srcId="{8561BCB1-F61F-44AB-AC75-626308433A95}" destId="{F03E9EC6-3D8D-4B4C-8063-70DA792541A8}" srcOrd="1" destOrd="0" presId="urn:microsoft.com/office/officeart/2018/5/layout/IconCircleLabelList"/>
    <dgm:cxn modelId="{02F7C1A1-AAE4-4FE4-B15D-44CC3694AADA}" type="presParOf" srcId="{8561BCB1-F61F-44AB-AC75-626308433A95}" destId="{B4FD6DF9-0634-4B7D-9B17-8CD786A684CD}" srcOrd="2" destOrd="0" presId="urn:microsoft.com/office/officeart/2018/5/layout/IconCircleLabelList"/>
    <dgm:cxn modelId="{9BA1754A-A4EA-4C40-972F-773EF134938B}" type="presParOf" srcId="{8561BCB1-F61F-44AB-AC75-626308433A95}" destId="{F7121D6E-B80B-40F5-A896-0E0F0A41C46C}" srcOrd="3" destOrd="0" presId="urn:microsoft.com/office/officeart/2018/5/layout/IconCircleLabelList"/>
    <dgm:cxn modelId="{DB1BAAE4-D05F-49B7-A66E-E678E791933B}" type="presParOf" srcId="{87AEC7C4-480F-4CF3-B9FA-DD6467053DA1}" destId="{A5998EA8-46D2-4ABD-8386-8AA1AA634E57}" srcOrd="3" destOrd="0" presId="urn:microsoft.com/office/officeart/2018/5/layout/IconCircleLabelList"/>
    <dgm:cxn modelId="{1ACCB04D-D8CE-4920-B418-CD7D7348B127}" type="presParOf" srcId="{87AEC7C4-480F-4CF3-B9FA-DD6467053DA1}" destId="{A2BFA5FC-9D49-4A5F-84F0-347DC9C273E2}" srcOrd="4" destOrd="0" presId="urn:microsoft.com/office/officeart/2018/5/layout/IconCircleLabelList"/>
    <dgm:cxn modelId="{0F597813-4EB1-4423-B94B-885DC7D57DF7}" type="presParOf" srcId="{A2BFA5FC-9D49-4A5F-84F0-347DC9C273E2}" destId="{92CD985D-C98C-48D0-9BAB-AFBC4A4EAF8F}" srcOrd="0" destOrd="0" presId="urn:microsoft.com/office/officeart/2018/5/layout/IconCircleLabelList"/>
    <dgm:cxn modelId="{268B3626-23FA-4C46-B25E-04BC0CF9DAAF}" type="presParOf" srcId="{A2BFA5FC-9D49-4A5F-84F0-347DC9C273E2}" destId="{57C19F80-4DFE-41F2-A8AA-E6F011EBC33D}" srcOrd="1" destOrd="0" presId="urn:microsoft.com/office/officeart/2018/5/layout/IconCircleLabelList"/>
    <dgm:cxn modelId="{F2634768-2FB2-4745-B458-6CEE8FDB261F}" type="presParOf" srcId="{A2BFA5FC-9D49-4A5F-84F0-347DC9C273E2}" destId="{29AA4D18-44B8-42DC-ABD8-ACDCADC25CA0}" srcOrd="2" destOrd="0" presId="urn:microsoft.com/office/officeart/2018/5/layout/IconCircleLabelList"/>
    <dgm:cxn modelId="{C4B98B5D-A911-47DE-9015-9AFFE2C81221}" type="presParOf" srcId="{A2BFA5FC-9D49-4A5F-84F0-347DC9C273E2}" destId="{E5270E57-8A80-4898-B569-BF2EB8B9C2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6614D-B2FA-42B0-BD87-4D9C1E625787}">
      <dsp:nvSpPr>
        <dsp:cNvPr id="0" name=""/>
        <dsp:cNvSpPr/>
      </dsp:nvSpPr>
      <dsp:spPr>
        <a:xfrm>
          <a:off x="3170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0FD0B-87A6-427F-863C-35C90236C9F1}">
      <dsp:nvSpPr>
        <dsp:cNvPr id="0" name=""/>
        <dsp:cNvSpPr/>
      </dsp:nvSpPr>
      <dsp:spPr>
        <a:xfrm>
          <a:off x="254659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多樣化的資料來源</a:t>
          </a:r>
          <a:endParaRPr lang="en-US" sz="3500" kern="1200"/>
        </a:p>
      </dsp:txBody>
      <dsp:txXfrm>
        <a:off x="296755" y="1207952"/>
        <a:ext cx="2179215" cy="1353072"/>
      </dsp:txXfrm>
    </dsp:sp>
    <dsp:sp modelId="{93059AC6-9EC5-4D49-A3D5-717F5A2B1158}">
      <dsp:nvSpPr>
        <dsp:cNvPr id="0" name=""/>
        <dsp:cNvSpPr/>
      </dsp:nvSpPr>
      <dsp:spPr>
        <a:xfrm>
          <a:off x="2769557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3AB3B2-CD91-4132-9946-1A10C18702BB}">
      <dsp:nvSpPr>
        <dsp:cNvPr id="0" name=""/>
        <dsp:cNvSpPr/>
      </dsp:nvSpPr>
      <dsp:spPr>
        <a:xfrm>
          <a:off x="3021047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不一致的資料格式</a:t>
          </a:r>
          <a:endParaRPr lang="en-US" sz="3500" kern="1200"/>
        </a:p>
      </dsp:txBody>
      <dsp:txXfrm>
        <a:off x="3063143" y="1207952"/>
        <a:ext cx="2179215" cy="1353072"/>
      </dsp:txXfrm>
    </dsp:sp>
    <dsp:sp modelId="{4EBA11A2-DBBA-4149-A9C1-277AD571A060}">
      <dsp:nvSpPr>
        <dsp:cNvPr id="0" name=""/>
        <dsp:cNvSpPr/>
      </dsp:nvSpPr>
      <dsp:spPr>
        <a:xfrm>
          <a:off x="5535944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1B6F8B-D707-46F1-8DC5-2F323B2E4EAB}">
      <dsp:nvSpPr>
        <dsp:cNvPr id="0" name=""/>
        <dsp:cNvSpPr/>
      </dsp:nvSpPr>
      <dsp:spPr>
        <a:xfrm>
          <a:off x="5787434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網路通訊的難易度</a:t>
          </a:r>
          <a:endParaRPr lang="en-US" sz="3500" kern="1200"/>
        </a:p>
      </dsp:txBody>
      <dsp:txXfrm>
        <a:off x="5829530" y="1207952"/>
        <a:ext cx="2179215" cy="1353072"/>
      </dsp:txXfrm>
    </dsp:sp>
    <dsp:sp modelId="{3379BA89-E8D5-44C3-8ACE-223814536ED4}">
      <dsp:nvSpPr>
        <dsp:cNvPr id="0" name=""/>
        <dsp:cNvSpPr/>
      </dsp:nvSpPr>
      <dsp:spPr>
        <a:xfrm>
          <a:off x="8302332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0A41F2-D1AC-4B00-85C9-E4C71C1DB5A9}">
      <dsp:nvSpPr>
        <dsp:cNvPr id="0" name=""/>
        <dsp:cNvSpPr/>
      </dsp:nvSpPr>
      <dsp:spPr>
        <a:xfrm>
          <a:off x="8553822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龐大的資料量</a:t>
          </a:r>
          <a:endParaRPr lang="en-US" sz="3500" kern="1200"/>
        </a:p>
      </dsp:txBody>
      <dsp:txXfrm>
        <a:off x="8595918" y="1207952"/>
        <a:ext cx="2179215" cy="1353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8C747-F5FC-44B8-AAA5-8C56DB3AC517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07B22-E6A7-42B2-8F1F-72FEADAEBD2C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2418-6CE0-4063-B6A9-7C1D33CF7272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Data Flow</a:t>
          </a:r>
        </a:p>
      </dsp:txBody>
      <dsp:txXfrm>
        <a:off x="39731" y="2687531"/>
        <a:ext cx="3206250" cy="720000"/>
      </dsp:txXfrm>
    </dsp:sp>
    <dsp:sp modelId="{942759CC-ACED-483A-A967-1F416612F18F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E9EC6-3D8D-4B4C-8063-70DA792541A8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21D6E-B80B-40F5-A896-0E0F0A41C46C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Monitor</a:t>
          </a:r>
        </a:p>
      </dsp:txBody>
      <dsp:txXfrm>
        <a:off x="3807075" y="2687531"/>
        <a:ext cx="3206250" cy="720000"/>
      </dsp:txXfrm>
    </dsp:sp>
    <dsp:sp modelId="{92CD985D-C98C-48D0-9BAB-AFBC4A4EAF8F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19F80-4DFE-41F2-A8AA-E6F011EBC33D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70E57-8A80-4898-B569-BF2EB8B9C2A6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cap="none" dirty="0" err="1"/>
            <a:t>AuthN</a:t>
          </a:r>
          <a:r>
            <a:rPr lang="en-US" sz="4000" kern="1200" cap="none" dirty="0"/>
            <a:t>/</a:t>
          </a:r>
          <a:r>
            <a:rPr lang="en-US" sz="4000" kern="1200" cap="none" dirty="0" err="1"/>
            <a:t>AuthZ</a:t>
          </a:r>
          <a:endParaRPr lang="en-US" sz="4000" kern="1200" cap="none" dirty="0"/>
        </a:p>
      </dsp:txBody>
      <dsp:txXfrm>
        <a:off x="7574418" y="268753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08F2-9C60-4D40-BAC0-6FE8B67802F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5B366-35B5-4BCF-9E60-F9BA356D3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66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Thanks for joining us! Have a great conference!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43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9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2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4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52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99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07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389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6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5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0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39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4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65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1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33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35CC-447E-404A-93BD-BF92AB4A4D18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7244-F752-43FB-9C23-CB51909A2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96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FO_(computing_and_electronics)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yang920/knet2021.git" TargetMode="External"/><Relationship Id="rId2" Type="http://schemas.openxmlformats.org/officeDocument/2006/relationships/hyperlink" Target="mailto:Carl_yang@kingston.com.tw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A2F509B-C0D9-435A-BD0A-495E96D1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609602" cy="1582906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>
                <a:latin typeface="Arial Black" panose="020B0A04020102020204" pitchFamily="34" charset="0"/>
              </a:rPr>
              <a:t>快樂玩雲端之</a:t>
            </a:r>
            <a:br>
              <a:rPr lang="en-US" altLang="zh-TW" sz="5400" dirty="0">
                <a:latin typeface="Arial Black" panose="020B0A04020102020204" pitchFamily="34" charset="0"/>
              </a:rPr>
            </a:br>
            <a:r>
              <a:rPr lang="en-US" altLang="zh-TW" sz="5400" dirty="0">
                <a:latin typeface="Arial Black" panose="020B0A04020102020204" pitchFamily="34" charset="0"/>
              </a:rPr>
              <a:t>	Kingston </a:t>
            </a:r>
            <a:r>
              <a:rPr lang="en-US" altLang="zh-TW" sz="5400" dirty="0" err="1">
                <a:latin typeface="Arial Black" panose="020B0A04020102020204" pitchFamily="34" charset="0"/>
              </a:rPr>
              <a:t>IIoT</a:t>
            </a:r>
            <a:r>
              <a:rPr lang="zh-TW" altLang="en-US" sz="5400" dirty="0">
                <a:latin typeface="Arial Black" panose="020B0A04020102020204" pitchFamily="34" charset="0"/>
              </a:rPr>
              <a:t>分享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6D80B1-A74D-46B2-8BCD-10BC0E84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1880" y="3844539"/>
            <a:ext cx="8534400" cy="14986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講者：</a:t>
            </a:r>
            <a:r>
              <a:rPr lang="en-US" altLang="zh-TW" sz="3200" dirty="0"/>
              <a:t>Carl Yang</a:t>
            </a:r>
            <a:endParaRPr lang="zh-TW" altLang="en-US" sz="32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79A41A-7AFA-4557-9F6C-82041A54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1375A4-56A4-47D6-9801-1991572033F7}" type="slidenum">
              <a:rPr lang="en-US" altLang="zh-TW" smtClean="0"/>
              <a:pPr>
                <a:spcAft>
                  <a:spcPts val="600"/>
                </a:spcAft>
              </a:pPr>
              <a:t>10</a:t>
            </a:fld>
            <a:endParaRPr lang="zh-TW" altLang="en-US"/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E7D76474-38F0-4448-A900-96B47654B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2269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7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8D52-DCAB-47F2-8F4B-FBB48D8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Data Flow</a:t>
            </a:r>
            <a:endParaRPr lang="zh-TW" altLang="en-US" b="1" i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73C978-706F-4125-8DC9-00EBA757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29" y="863279"/>
            <a:ext cx="8521727" cy="59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8D52-DCAB-47F2-8F4B-FBB48D8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Monitor</a:t>
            </a:r>
            <a:endParaRPr lang="zh-TW" altLang="en-US" b="1" i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D9CBC5B-6C58-44E8-9C9B-12A5A2F1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09" y="877093"/>
            <a:ext cx="9065375" cy="59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8D52-DCAB-47F2-8F4B-FBB48D8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Authentication</a:t>
            </a:r>
            <a:endParaRPr lang="zh-TW" altLang="en-US" b="1" i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FC625D-08B3-485F-8D4D-2BFD454F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37" y="894664"/>
            <a:ext cx="7598663" cy="58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220FA-B7D2-4A86-8726-3ABD726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134" y="2766218"/>
            <a:ext cx="686248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b="1" i="1" dirty="0"/>
              <a:t>Data</a:t>
            </a:r>
            <a:endParaRPr lang="zh-TW" alt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3176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E74F-3350-430F-8AF1-5EDCE0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114CA-6209-4F24-8027-671E1B4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2811"/>
            <a:ext cx="10993422" cy="4445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8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TW" altLang="en-US" sz="4800" dirty="0">
                <a:latin typeface="+mj-ea"/>
                <a:ea typeface="+mj-ea"/>
              </a:rPr>
              <a:t>要用資料做什麼</a:t>
            </a:r>
            <a:r>
              <a:rPr lang="en-US" altLang="zh-TW" sz="4800" dirty="0">
                <a:latin typeface="+mj-ea"/>
                <a:ea typeface="+mj-ea"/>
              </a:rPr>
              <a:t>?</a:t>
            </a:r>
          </a:p>
          <a:p>
            <a:pPr marL="0" indent="0" algn="ctr">
              <a:buNone/>
            </a:pPr>
            <a:r>
              <a:rPr lang="zh-TW" altLang="en-US" sz="4800" dirty="0">
                <a:latin typeface="+mj-ea"/>
                <a:ea typeface="+mj-ea"/>
              </a:rPr>
              <a:t>分析、警示、統計</a:t>
            </a:r>
            <a:r>
              <a:rPr lang="en-US" altLang="zh-TW" sz="4800" dirty="0"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1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1516E-5C1F-4BE4-A335-2518F81A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O2</a:t>
            </a:r>
            <a:r>
              <a:rPr lang="zh-TW" altLang="en-US" dirty="0"/>
              <a:t>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31A66-91E2-4B7D-8BDC-8420E873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17F21F-680A-4752-A091-2B587DF9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1827526"/>
            <a:ext cx="11932920" cy="49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C2EC2-31D5-43E1-9118-73DF9D48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警示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O2</a:t>
            </a:r>
            <a:r>
              <a:rPr lang="zh-TW" altLang="en-US" dirty="0"/>
              <a:t>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41641-1547-4677-ADCE-AAA84CF5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2DD813-8F00-40A4-A49E-05B32E34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4" y="1643441"/>
            <a:ext cx="3169024" cy="25631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99130E-3AF0-44D9-B596-2F10FA36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4" y="4480212"/>
            <a:ext cx="4458652" cy="17889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B9A3C6-117C-483E-9734-32AFC1992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353" y="1929075"/>
            <a:ext cx="5786847" cy="43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A4DFA-BB4F-40DF-A398-0E79926F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WIP</a:t>
            </a:r>
            <a:r>
              <a:rPr lang="zh-TW" altLang="en-US" dirty="0"/>
              <a:t>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BAC0C-0163-4305-A9E3-63CC471E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E7218A-9BEE-4AE1-ACED-7C47DD1E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" y="2057401"/>
            <a:ext cx="12005187" cy="36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E74F-3350-430F-8AF1-5EDCE0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114CA-6209-4F24-8027-671E1B4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265129"/>
            <a:ext cx="10993422" cy="4532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8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TW" altLang="en-US" sz="4800" dirty="0">
                <a:latin typeface="+mj-ea"/>
                <a:ea typeface="+mj-ea"/>
              </a:rPr>
              <a:t>資料從哪裡來</a:t>
            </a:r>
            <a:r>
              <a:rPr lang="en-US" altLang="zh-TW" sz="4800" dirty="0">
                <a:latin typeface="+mj-ea"/>
                <a:ea typeface="+mj-ea"/>
              </a:rPr>
              <a:t>?</a:t>
            </a:r>
          </a:p>
          <a:p>
            <a:pPr marL="0" indent="0" algn="ctr">
              <a:buNone/>
            </a:pPr>
            <a:r>
              <a:rPr lang="en-US" altLang="zh-TW" sz="4800" dirty="0">
                <a:latin typeface="+mj-ea"/>
                <a:ea typeface="+mj-ea"/>
              </a:rPr>
              <a:t>Devices</a:t>
            </a:r>
            <a:r>
              <a:rPr lang="zh-TW" altLang="en-US" sz="4800" dirty="0">
                <a:latin typeface="+mj-ea"/>
                <a:ea typeface="+mj-ea"/>
              </a:rPr>
              <a:t>、</a:t>
            </a:r>
            <a:r>
              <a:rPr lang="en-US" altLang="zh-TW" sz="4800" dirty="0">
                <a:latin typeface="+mj-ea"/>
                <a:ea typeface="+mj-ea"/>
              </a:rPr>
              <a:t>OCR?</a:t>
            </a:r>
          </a:p>
          <a:p>
            <a:pPr marL="0" indent="0" algn="ctr">
              <a:buNone/>
            </a:pPr>
            <a:r>
              <a:rPr lang="en-US" altLang="zh-TW" sz="4800" dirty="0">
                <a:latin typeface="+mj-ea"/>
                <a:ea typeface="+mj-ea"/>
              </a:rPr>
              <a:t>Machine Logs!</a:t>
            </a:r>
            <a:endParaRPr lang="zh-TW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27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TW" i="1" dirty="0"/>
              <a:t>Challenges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1375A4-56A4-47D6-9801-1991572033F7}" type="slidenum">
              <a:rPr lang="en-US" altLang="zh-TW" smtClean="0"/>
              <a:pPr>
                <a:spcAft>
                  <a:spcPts val="600"/>
                </a:spcAft>
              </a:pPr>
              <a:t>2</a:t>
            </a:fld>
            <a:endParaRPr lang="zh-TW" altLang="en-US"/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084EF3E9-F264-4D68-A1FB-0C1EDFBBA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4014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5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Sources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5761"/>
            <a:ext cx="6588790" cy="467013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Sources:</a:t>
            </a:r>
          </a:p>
          <a:p>
            <a:pPr lvl="1"/>
            <a:r>
              <a:rPr lang="en-US" altLang="zh-TW" sz="3200" dirty="0"/>
              <a:t>Devices:	</a:t>
            </a:r>
          </a:p>
          <a:p>
            <a:pPr lvl="2"/>
            <a:r>
              <a:rPr lang="en-US" altLang="zh-TW" sz="2400" dirty="0"/>
              <a:t>Devices Support</a:t>
            </a:r>
          </a:p>
          <a:p>
            <a:pPr lvl="2"/>
            <a:r>
              <a:rPr lang="en-US" altLang="zh-TW" sz="2400" dirty="0"/>
              <a:t>Weak Integration</a:t>
            </a:r>
          </a:p>
          <a:p>
            <a:pPr lvl="1"/>
            <a:r>
              <a:rPr lang="en-US" altLang="zh-TW" sz="3200" dirty="0"/>
              <a:t>OCR:</a:t>
            </a:r>
          </a:p>
          <a:p>
            <a:pPr lvl="2"/>
            <a:r>
              <a:rPr lang="zh-TW" altLang="en-US" sz="2400" dirty="0"/>
              <a:t>視覺辨識技術</a:t>
            </a:r>
            <a:endParaRPr lang="en-US" altLang="zh-TW" sz="2400" dirty="0"/>
          </a:p>
          <a:p>
            <a:pPr lvl="1"/>
            <a:r>
              <a:rPr lang="en-US" altLang="zh-TW" sz="3200" dirty="0"/>
              <a:t>Machine Logs:</a:t>
            </a:r>
          </a:p>
          <a:p>
            <a:pPr lvl="2"/>
            <a:r>
              <a:rPr lang="en-US" altLang="zh-TW" sz="2400" dirty="0"/>
              <a:t>Native Machine Software Support</a:t>
            </a:r>
          </a:p>
          <a:p>
            <a:pPr lvl="2"/>
            <a:r>
              <a:rPr lang="en-US" altLang="zh-TW" sz="2400" dirty="0"/>
              <a:t>Stable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F3A5F5-B746-46C0-90FC-389218E4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32" y="3729676"/>
            <a:ext cx="4678839" cy="29804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9D798B-EEC8-4B92-86C7-E079523D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85" y="2018850"/>
            <a:ext cx="3669886" cy="16801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57D5A2-9C3C-4EE1-97DE-4C26000E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791" y="2012624"/>
            <a:ext cx="1680189" cy="16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E74F-3350-430F-8AF1-5EDCE0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114CA-6209-4F24-8027-671E1B4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290181"/>
            <a:ext cx="10993422" cy="4507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800" dirty="0"/>
          </a:p>
          <a:p>
            <a:pPr marL="0" indent="0" algn="ctr">
              <a:buNone/>
            </a:pPr>
            <a:endParaRPr lang="en-US" altLang="zh-TW" sz="4800" dirty="0"/>
          </a:p>
          <a:p>
            <a:pPr marL="0" indent="0" algn="ctr">
              <a:buNone/>
            </a:pPr>
            <a:r>
              <a:rPr lang="zh-TW" altLang="en-US" sz="4800" dirty="0">
                <a:latin typeface="+mj-ea"/>
                <a:ea typeface="+mj-ea"/>
              </a:rPr>
              <a:t>資料如何處理</a:t>
            </a:r>
            <a:r>
              <a:rPr lang="en-US" altLang="zh-TW" sz="4800" dirty="0"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6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Various Data Structures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102544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Principals:</a:t>
            </a:r>
          </a:p>
          <a:p>
            <a:pPr lvl="1"/>
            <a:r>
              <a:rPr lang="en-US" altLang="zh-TW" sz="3600" dirty="0"/>
              <a:t>Keep useful data</a:t>
            </a:r>
          </a:p>
          <a:p>
            <a:pPr lvl="1"/>
            <a:r>
              <a:rPr lang="en-US" altLang="zh-TW" sz="3600" dirty="0"/>
              <a:t>Re-organize structure</a:t>
            </a:r>
          </a:p>
          <a:p>
            <a:pPr lvl="1"/>
            <a:r>
              <a:rPr lang="en-US" altLang="zh-TW" sz="3600" dirty="0"/>
              <a:t>Merge/Divide Values</a:t>
            </a:r>
          </a:p>
          <a:p>
            <a:pPr lvl="1"/>
            <a:r>
              <a:rPr lang="en-US" altLang="zh-TW" sz="3600" dirty="0"/>
              <a:t>Use CSV for collecting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0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06710"/>
            <a:ext cx="10993423" cy="6177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b="1" i="1" dirty="0"/>
              <a:t>Azure Cache for Redis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44F32C-F805-44D5-A5FD-DC441BAB62AD}"/>
              </a:ext>
            </a:extLst>
          </p:cNvPr>
          <p:cNvSpPr txBox="1">
            <a:spLocks/>
          </p:cNvSpPr>
          <p:nvPr/>
        </p:nvSpPr>
        <p:spPr>
          <a:xfrm>
            <a:off x="609599" y="1376053"/>
            <a:ext cx="5392367" cy="520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/>
              <a:t>Shared</a:t>
            </a:r>
          </a:p>
          <a:p>
            <a:pPr lvl="1"/>
            <a:r>
              <a:rPr lang="en-US" altLang="zh-TW" sz="2800" dirty="0"/>
              <a:t>Snapshot</a:t>
            </a:r>
          </a:p>
          <a:p>
            <a:r>
              <a:rPr lang="en-US" altLang="zh-TW" sz="4400" dirty="0"/>
              <a:t>Performance</a:t>
            </a:r>
          </a:p>
          <a:p>
            <a:pPr lvl="1"/>
            <a:r>
              <a:rPr lang="en-US" altLang="zh-TW" sz="2800" dirty="0"/>
              <a:t>Cache in memory</a:t>
            </a:r>
          </a:p>
          <a:p>
            <a:r>
              <a:rPr lang="en-US" altLang="zh-TW" sz="4400" dirty="0"/>
              <a:t>Mem Usage</a:t>
            </a:r>
          </a:p>
          <a:p>
            <a:pPr lvl="1"/>
            <a:r>
              <a:rPr lang="en-US" altLang="zh-TW" sz="2800" dirty="0" err="1"/>
              <a:t>maxmemory</a:t>
            </a:r>
            <a:r>
              <a:rPr lang="en-US" altLang="zh-TW" sz="2800" dirty="0"/>
              <a:t>-policy</a:t>
            </a:r>
          </a:p>
          <a:p>
            <a:pPr lvl="1"/>
            <a:r>
              <a:rPr lang="en-US" altLang="zh-TW" sz="2800" dirty="0"/>
              <a:t>LRU(less recently used)</a:t>
            </a:r>
            <a:endParaRPr lang="en-US" altLang="zh-TW" sz="4000" dirty="0"/>
          </a:p>
        </p:txBody>
      </p:sp>
      <p:pic>
        <p:nvPicPr>
          <p:cNvPr id="1026" name="Picture 2" descr="使用共用快取">
            <a:extLst>
              <a:ext uri="{FF2B5EF4-FFF2-40B4-BE49-F238E27FC236}">
                <a16:creationId xmlns:a16="http://schemas.microsoft.com/office/drawing/2014/main" id="{2D2E9D3B-0B95-4B7D-93CF-3995E77F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6053"/>
            <a:ext cx="5880524" cy="428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D471096-3ED1-4F4D-8593-C7B499050E24}"/>
              </a:ext>
            </a:extLst>
          </p:cNvPr>
          <p:cNvSpPr txBox="1">
            <a:spLocks/>
          </p:cNvSpPr>
          <p:nvPr/>
        </p:nvSpPr>
        <p:spPr>
          <a:xfrm>
            <a:off x="6093509" y="5752529"/>
            <a:ext cx="4993341" cy="319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https://docs.microsoft.com/en-us/azure/architecture/best-practices/caching?toc=/azure/redis-cache/toc.json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0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25564"/>
            <a:ext cx="10993423" cy="6177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b="1" i="1" dirty="0"/>
              <a:t>Azure Cache for Redis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44F32C-F805-44D5-A5FD-DC441BAB62AD}"/>
              </a:ext>
            </a:extLst>
          </p:cNvPr>
          <p:cNvSpPr txBox="1">
            <a:spLocks/>
          </p:cNvSpPr>
          <p:nvPr/>
        </p:nvSpPr>
        <p:spPr>
          <a:xfrm>
            <a:off x="609599" y="1376053"/>
            <a:ext cx="5392367" cy="520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/>
              <a:t>SSL:</a:t>
            </a:r>
            <a:endParaRPr lang="en-US" altLang="zh-TW" sz="3600" dirty="0"/>
          </a:p>
          <a:p>
            <a:pPr lvl="1"/>
            <a:r>
              <a:rPr lang="en-US" altLang="zh-TW" sz="2800" dirty="0"/>
              <a:t>Port: 6380(default)</a:t>
            </a:r>
          </a:p>
          <a:p>
            <a:r>
              <a:rPr lang="en-US" altLang="zh-TW" sz="4400" dirty="0"/>
              <a:t>Non-SSL:</a:t>
            </a:r>
          </a:p>
          <a:p>
            <a:pPr lvl="1"/>
            <a:r>
              <a:rPr lang="en-US" altLang="zh-TW" sz="2800" dirty="0"/>
              <a:t>Port: 6379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E69F7F-6F8D-4F26-A816-598D7724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10" y="1376053"/>
            <a:ext cx="54959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6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06710"/>
            <a:ext cx="10993423" cy="6177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b="1" i="1" dirty="0"/>
              <a:t>Azure Cache for Redis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44F32C-F805-44D5-A5FD-DC441BAB62AD}"/>
              </a:ext>
            </a:extLst>
          </p:cNvPr>
          <p:cNvSpPr txBox="1">
            <a:spLocks/>
          </p:cNvSpPr>
          <p:nvPr/>
        </p:nvSpPr>
        <p:spPr>
          <a:xfrm>
            <a:off x="609599" y="1376053"/>
            <a:ext cx="10993423" cy="520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Shorten Key</a:t>
            </a:r>
          </a:p>
          <a:p>
            <a:pPr lvl="1"/>
            <a:r>
              <a:rPr lang="en-US" altLang="zh-TW" sz="2000" dirty="0"/>
              <a:t>SHA 256 to generate key</a:t>
            </a:r>
          </a:p>
          <a:p>
            <a:pPr lvl="1"/>
            <a:r>
              <a:rPr lang="en-US" altLang="zh-TW" sz="2000" dirty="0"/>
              <a:t>Fixed Length</a:t>
            </a:r>
          </a:p>
          <a:p>
            <a:r>
              <a:rPr lang="en-US" altLang="zh-TW" sz="3600" dirty="0"/>
              <a:t>Hash Keys/Fields/Values</a:t>
            </a:r>
          </a:p>
          <a:p>
            <a:pPr lvl="1"/>
            <a:r>
              <a:rPr lang="zh-TW" altLang="en-US" sz="2000" dirty="0"/>
              <a:t>效能較好</a:t>
            </a:r>
            <a:endParaRPr lang="en-US" altLang="zh-TW" sz="2000" dirty="0"/>
          </a:p>
          <a:p>
            <a:pPr lvl="1"/>
            <a:r>
              <a:rPr lang="en-US" altLang="zh-TW" sz="2000" dirty="0"/>
              <a:t>HMSET/HMGET</a:t>
            </a:r>
            <a:r>
              <a:rPr lang="zh-TW" altLang="en-US" sz="2000" dirty="0"/>
              <a:t>、批量操作</a:t>
            </a:r>
            <a:endParaRPr lang="en-US" altLang="zh-TW" sz="2000" dirty="0"/>
          </a:p>
          <a:p>
            <a:r>
              <a:rPr lang="en-US" altLang="zh-TW" sz="3600" dirty="0"/>
              <a:t>Compression</a:t>
            </a:r>
          </a:p>
          <a:p>
            <a:pPr lvl="1"/>
            <a:r>
              <a:rPr lang="zh-TW" altLang="en-US" sz="2000" dirty="0"/>
              <a:t>降低傳輸耗時</a:t>
            </a:r>
            <a:endParaRPr lang="en-US" altLang="zh-TW" sz="2000" dirty="0"/>
          </a:p>
          <a:p>
            <a:pPr lvl="1"/>
            <a:r>
              <a:rPr lang="zh-TW" altLang="en-US" sz="2000" dirty="0"/>
              <a:t>降低</a:t>
            </a:r>
            <a:r>
              <a:rPr lang="en-US" altLang="zh-TW" sz="2000" dirty="0"/>
              <a:t>MEM</a:t>
            </a:r>
            <a:r>
              <a:rPr lang="zh-TW" altLang="en-US" sz="2000" dirty="0"/>
              <a:t>使用量</a:t>
            </a:r>
            <a:endParaRPr lang="en-US" altLang="zh-TW" sz="2000" dirty="0"/>
          </a:p>
          <a:p>
            <a:pPr lvl="1"/>
            <a:r>
              <a:rPr lang="zh-TW" altLang="en-US" sz="2000" dirty="0"/>
              <a:t>壓縮前後、差</a:t>
            </a:r>
            <a:r>
              <a:rPr lang="en-US" altLang="zh-TW" sz="2000" dirty="0"/>
              <a:t>13</a:t>
            </a:r>
            <a:r>
              <a:rPr lang="zh-TW" altLang="en-US" sz="2000" dirty="0"/>
              <a:t>倍以上</a:t>
            </a:r>
            <a:endParaRPr lang="en-US" altLang="zh-TW" sz="2000" dirty="0"/>
          </a:p>
          <a:p>
            <a:r>
              <a:rPr lang="en-US" altLang="zh-TW" sz="3600" dirty="0"/>
              <a:t>Split to several parts</a:t>
            </a:r>
          </a:p>
        </p:txBody>
      </p:sp>
    </p:spTree>
    <p:extLst>
      <p:ext uri="{BB962C8B-B14F-4D97-AF65-F5344CB8AC3E}">
        <p14:creationId xmlns:p14="http://schemas.microsoft.com/office/powerpoint/2010/main" val="1547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E74F-3350-430F-8AF1-5EDCE0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114CA-6209-4F24-8027-671E1B4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337847"/>
            <a:ext cx="10993422" cy="3459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8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TW" altLang="en-US" sz="4800" dirty="0">
                <a:latin typeface="+mj-ea"/>
                <a:ea typeface="+mj-ea"/>
              </a:rPr>
              <a:t>資料往哪裡送</a:t>
            </a:r>
            <a:r>
              <a:rPr lang="en-US" altLang="zh-TW" sz="4800" dirty="0">
                <a:latin typeface="+mj-ea"/>
                <a:ea typeface="+mj-ea"/>
              </a:rPr>
              <a:t>?</a:t>
            </a:r>
            <a:r>
              <a:rPr lang="zh-TW" altLang="en-US" sz="4800" dirty="0">
                <a:latin typeface="+mj-ea"/>
                <a:ea typeface="+mj-ea"/>
              </a:rPr>
              <a:t>怎麼送</a:t>
            </a:r>
            <a:r>
              <a:rPr lang="en-US" altLang="zh-TW" sz="4800" dirty="0"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06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D8B43-B02F-4DEB-BF96-447CA12B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Principals for IoT Hub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2CD45-50D0-4269-BC93-C1B53EF1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256 KB per message</a:t>
            </a:r>
          </a:p>
          <a:p>
            <a:pPr lvl="1"/>
            <a:r>
              <a:rPr lang="en-US" altLang="zh-TW" dirty="0"/>
              <a:t>Make data size closed to 256 KB in each request</a:t>
            </a:r>
          </a:p>
          <a:p>
            <a:r>
              <a:rPr lang="en-US" altLang="zh-TW" dirty="0"/>
              <a:t>4 KB per unit</a:t>
            </a:r>
          </a:p>
          <a:p>
            <a:pPr lvl="1"/>
            <a:r>
              <a:rPr lang="en-US" altLang="zh-TW" dirty="0"/>
              <a:t>Reduce data size as possible, ex. \u0022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99FBBD-FE9B-4800-9EB6-D23DC668B9BF}"/>
              </a:ext>
            </a:extLst>
          </p:cNvPr>
          <p:cNvGrpSpPr/>
          <p:nvPr/>
        </p:nvGrpSpPr>
        <p:grpSpPr>
          <a:xfrm>
            <a:off x="1374591" y="3796105"/>
            <a:ext cx="3478902" cy="2559739"/>
            <a:chOff x="982064" y="4001294"/>
            <a:chExt cx="3183695" cy="2359736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A089E153-335B-4BC2-A300-545CDFD2DA69}"/>
                </a:ext>
              </a:extLst>
            </p:cNvPr>
            <p:cNvGrpSpPr/>
            <p:nvPr/>
          </p:nvGrpSpPr>
          <p:grpSpPr>
            <a:xfrm>
              <a:off x="982064" y="4001294"/>
              <a:ext cx="1362989" cy="2359736"/>
              <a:chOff x="982064" y="4001294"/>
              <a:chExt cx="1362989" cy="235973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2D02120-DDD4-4B36-A1D1-A70EB12E7657}"/>
                  </a:ext>
                </a:extLst>
              </p:cNvPr>
              <p:cNvSpPr/>
              <p:nvPr/>
            </p:nvSpPr>
            <p:spPr>
              <a:xfrm>
                <a:off x="982064" y="4001294"/>
                <a:ext cx="1362989" cy="235973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DDD6C81E-B50E-4600-ABCC-FC35F8EF33F0}"/>
                  </a:ext>
                </a:extLst>
              </p:cNvPr>
              <p:cNvGrpSpPr/>
              <p:nvPr/>
            </p:nvGrpSpPr>
            <p:grpSpPr>
              <a:xfrm>
                <a:off x="982066" y="4088920"/>
                <a:ext cx="1257299" cy="609600"/>
                <a:chOff x="315316" y="4001294"/>
                <a:chExt cx="1257299" cy="609600"/>
              </a:xfrm>
            </p:grpSpPr>
            <p:pic>
              <p:nvPicPr>
                <p:cNvPr id="4" name="圖片 3">
                  <a:extLst>
                    <a:ext uri="{FF2B5EF4-FFF2-40B4-BE49-F238E27FC236}">
                      <a16:creationId xmlns:a16="http://schemas.microsoft.com/office/drawing/2014/main" id="{E600E8E4-0D7A-46F5-830A-5927970D5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3965" y="4001294"/>
                  <a:ext cx="628650" cy="609600"/>
                </a:xfrm>
                <a:prstGeom prst="rect">
                  <a:avLst/>
                </a:prstGeom>
              </p:spPr>
            </p:pic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A4B78BB-0791-4569-8F78-D97EE42AF63A}"/>
                    </a:ext>
                  </a:extLst>
                </p:cNvPr>
                <p:cNvSpPr txBox="1"/>
                <p:nvPr/>
              </p:nvSpPr>
              <p:spPr>
                <a:xfrm>
                  <a:off x="315316" y="4179136"/>
                  <a:ext cx="62864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256 KB</a:t>
                  </a:r>
                  <a:endParaRPr lang="zh-TW" altLang="en-US" sz="1050" dirty="0"/>
                </a:p>
              </p:txBody>
            </p:sp>
          </p:grp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6B2FD42B-1D8A-4574-B27C-78FF2C2256D2}"/>
                  </a:ext>
                </a:extLst>
              </p:cNvPr>
              <p:cNvGrpSpPr/>
              <p:nvPr/>
            </p:nvGrpSpPr>
            <p:grpSpPr>
              <a:xfrm>
                <a:off x="982065" y="4876362"/>
                <a:ext cx="1257299" cy="609600"/>
                <a:chOff x="315316" y="4001294"/>
                <a:chExt cx="1257299" cy="609600"/>
              </a:xfrm>
            </p:grpSpPr>
            <p:pic>
              <p:nvPicPr>
                <p:cNvPr id="8" name="圖片 7">
                  <a:extLst>
                    <a:ext uri="{FF2B5EF4-FFF2-40B4-BE49-F238E27FC236}">
                      <a16:creationId xmlns:a16="http://schemas.microsoft.com/office/drawing/2014/main" id="{16C912E8-C8E4-4DCC-92C5-F78B74983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3965" y="4001294"/>
                  <a:ext cx="628650" cy="609600"/>
                </a:xfrm>
                <a:prstGeom prst="rect">
                  <a:avLst/>
                </a:prstGeom>
              </p:spPr>
            </p:pic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85E7D61-C1A5-43E1-BDC0-EE3DAFBD7AC9}"/>
                    </a:ext>
                  </a:extLst>
                </p:cNvPr>
                <p:cNvSpPr txBox="1"/>
                <p:nvPr/>
              </p:nvSpPr>
              <p:spPr>
                <a:xfrm>
                  <a:off x="315316" y="4179136"/>
                  <a:ext cx="62864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256 KB</a:t>
                  </a:r>
                  <a:endParaRPr lang="zh-TW" altLang="en-US" sz="1050" dirty="0"/>
                </a:p>
              </p:txBody>
            </p:sp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473CBF5F-A58A-42EC-B0E4-2A6ED87E7C94}"/>
                  </a:ext>
                </a:extLst>
              </p:cNvPr>
              <p:cNvGrpSpPr/>
              <p:nvPr/>
            </p:nvGrpSpPr>
            <p:grpSpPr>
              <a:xfrm>
                <a:off x="982064" y="5631615"/>
                <a:ext cx="1257299" cy="609600"/>
                <a:chOff x="315316" y="4001294"/>
                <a:chExt cx="1257299" cy="609600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D697A0E4-33A9-4E3C-9F72-7DDEE7FFF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3965" y="4001294"/>
                  <a:ext cx="628650" cy="609600"/>
                </a:xfrm>
                <a:prstGeom prst="rect">
                  <a:avLst/>
                </a:prstGeom>
              </p:spPr>
            </p:pic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F58F18AB-BC4E-4CA3-BC3A-E0B3B166B155}"/>
                    </a:ext>
                  </a:extLst>
                </p:cNvPr>
                <p:cNvSpPr txBox="1"/>
                <p:nvPr/>
              </p:nvSpPr>
              <p:spPr>
                <a:xfrm>
                  <a:off x="315316" y="4179136"/>
                  <a:ext cx="62864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128 KB</a:t>
                  </a:r>
                  <a:endParaRPr lang="zh-TW" altLang="en-US" sz="1050" dirty="0"/>
                </a:p>
              </p:txBody>
            </p:sp>
          </p:grp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95540A2-9E93-45EE-9835-0A37BC236A19}"/>
                </a:ext>
              </a:extLst>
            </p:cNvPr>
            <p:cNvGrpSpPr/>
            <p:nvPr/>
          </p:nvGrpSpPr>
          <p:grpSpPr>
            <a:xfrm>
              <a:off x="3505200" y="4718364"/>
              <a:ext cx="660559" cy="1007834"/>
              <a:chOff x="6096000" y="3291634"/>
              <a:chExt cx="660559" cy="1007834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D07B922-81DD-4066-B557-B16458B06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3291634"/>
                <a:ext cx="652330" cy="661106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9A7B3AA-2D1C-470F-8E63-F2FE87C58C7A}"/>
                  </a:ext>
                </a:extLst>
              </p:cNvPr>
              <p:cNvSpPr txBox="1"/>
              <p:nvPr/>
            </p:nvSpPr>
            <p:spPr>
              <a:xfrm>
                <a:off x="6096000" y="4037858"/>
                <a:ext cx="6605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/>
                  <a:t>IoT Hub</a:t>
                </a:r>
                <a:endParaRPr lang="zh-TW" altLang="en-US" sz="1100" dirty="0"/>
              </a:p>
            </p:txBody>
          </p:sp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BF12FB7-0201-4A8F-8A44-DB7FDA28D132}"/>
                </a:ext>
              </a:extLst>
            </p:cNvPr>
            <p:cNvCxnSpPr/>
            <p:nvPr/>
          </p:nvCxnSpPr>
          <p:spPr>
            <a:xfrm>
              <a:off x="2450816" y="4393720"/>
              <a:ext cx="835309" cy="66048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38622CA-6B25-4877-95FD-A6F9508A4F03}"/>
                </a:ext>
              </a:extLst>
            </p:cNvPr>
            <p:cNvCxnSpPr/>
            <p:nvPr/>
          </p:nvCxnSpPr>
          <p:spPr>
            <a:xfrm>
              <a:off x="2450816" y="5181162"/>
              <a:ext cx="835309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1AE5FF9-BF95-4CFC-913F-2CF627F78F4F}"/>
                </a:ext>
              </a:extLst>
            </p:cNvPr>
            <p:cNvCxnSpPr/>
            <p:nvPr/>
          </p:nvCxnSpPr>
          <p:spPr>
            <a:xfrm flipV="1">
              <a:off x="2450816" y="5308120"/>
              <a:ext cx="835309" cy="62829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七邊形 22">
              <a:extLst>
                <a:ext uri="{FF2B5EF4-FFF2-40B4-BE49-F238E27FC236}">
                  <a16:creationId xmlns:a16="http://schemas.microsoft.com/office/drawing/2014/main" id="{AF519CD3-BB28-49BC-A14A-23921C46E0F3}"/>
                </a:ext>
              </a:extLst>
            </p:cNvPr>
            <p:cNvSpPr/>
            <p:nvPr/>
          </p:nvSpPr>
          <p:spPr>
            <a:xfrm>
              <a:off x="2600324" y="4441941"/>
              <a:ext cx="323850" cy="304800"/>
            </a:xfrm>
            <a:prstGeom prst="heptag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4" name="七邊形 23">
              <a:extLst>
                <a:ext uri="{FF2B5EF4-FFF2-40B4-BE49-F238E27FC236}">
                  <a16:creationId xmlns:a16="http://schemas.microsoft.com/office/drawing/2014/main" id="{45E1472F-2671-4F2E-8B46-4B58253AFCA8}"/>
                </a:ext>
              </a:extLst>
            </p:cNvPr>
            <p:cNvSpPr/>
            <p:nvPr/>
          </p:nvSpPr>
          <p:spPr>
            <a:xfrm>
              <a:off x="2600323" y="5003320"/>
              <a:ext cx="323850" cy="304800"/>
            </a:xfrm>
            <a:prstGeom prst="heptag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5" name="七邊形 24">
              <a:extLst>
                <a:ext uri="{FF2B5EF4-FFF2-40B4-BE49-F238E27FC236}">
                  <a16:creationId xmlns:a16="http://schemas.microsoft.com/office/drawing/2014/main" id="{B10387F1-7B7B-4085-B4FB-8C421450F77F}"/>
                </a:ext>
              </a:extLst>
            </p:cNvPr>
            <p:cNvSpPr/>
            <p:nvPr/>
          </p:nvSpPr>
          <p:spPr>
            <a:xfrm>
              <a:off x="2601310" y="5537755"/>
              <a:ext cx="323850" cy="304800"/>
            </a:xfrm>
            <a:prstGeom prst="heptag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A92B9F34-D672-4046-B18F-86B5C7C05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920" y="3902742"/>
            <a:ext cx="4400550" cy="24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D8B43-B02F-4DEB-BF96-447CA12B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Memory Queue</a:t>
            </a:r>
            <a:endParaRPr lang="zh-TW" altLang="en-US" b="1" i="1" dirty="0"/>
          </a:p>
        </p:txBody>
      </p:sp>
      <p:pic>
        <p:nvPicPr>
          <p:cNvPr id="19" name="內容版面配置區 18" descr="一張含有 物件, 監視器, 時鐘, 螢幕 的圖片&#10;&#10;自動產生的描述">
            <a:extLst>
              <a:ext uri="{FF2B5EF4-FFF2-40B4-BE49-F238E27FC236}">
                <a16:creationId xmlns:a16="http://schemas.microsoft.com/office/drawing/2014/main" id="{309D2FD5-831B-4B42-B431-D028C92E9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10698" y="2470738"/>
            <a:ext cx="2857500" cy="1866900"/>
          </a:xfrm>
          <a:solidFill>
            <a:srgbClr val="FFFF00"/>
          </a:solidFill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DD37C0FF-7D62-4C41-AAC2-E99E6875CD98}"/>
              </a:ext>
            </a:extLst>
          </p:cNvPr>
          <p:cNvGrpSpPr/>
          <p:nvPr/>
        </p:nvGrpSpPr>
        <p:grpSpPr>
          <a:xfrm>
            <a:off x="1404991" y="2126427"/>
            <a:ext cx="1554947" cy="2588931"/>
            <a:chOff x="982064" y="4001294"/>
            <a:chExt cx="1362989" cy="235973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526844-7BC1-4D40-9CC6-28AAF0EBFAA2}"/>
                </a:ext>
              </a:extLst>
            </p:cNvPr>
            <p:cNvSpPr/>
            <p:nvPr/>
          </p:nvSpPr>
          <p:spPr>
            <a:xfrm>
              <a:off x="982064" y="4001294"/>
              <a:ext cx="1362989" cy="235973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8F64563E-B4F4-4895-8D78-85BFDD6CB6B0}"/>
                </a:ext>
              </a:extLst>
            </p:cNvPr>
            <p:cNvGrpSpPr/>
            <p:nvPr/>
          </p:nvGrpSpPr>
          <p:grpSpPr>
            <a:xfrm>
              <a:off x="982066" y="4088920"/>
              <a:ext cx="1257299" cy="609600"/>
              <a:chOff x="315316" y="4001294"/>
              <a:chExt cx="1257299" cy="609600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C1269A8C-012F-4057-B9DE-68B79A9B2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965" y="4001294"/>
                <a:ext cx="628650" cy="609600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B2883DA-A8DC-4ED0-8EB3-D2008917AB48}"/>
                  </a:ext>
                </a:extLst>
              </p:cNvPr>
              <p:cNvSpPr txBox="1"/>
              <p:nvPr/>
            </p:nvSpPr>
            <p:spPr>
              <a:xfrm>
                <a:off x="315316" y="4179136"/>
                <a:ext cx="6286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256 KB</a:t>
                </a:r>
                <a:endParaRPr lang="zh-TW" altLang="en-US" sz="1050" dirty="0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53223BB-EC30-4453-BA80-B41590CA63F2}"/>
                </a:ext>
              </a:extLst>
            </p:cNvPr>
            <p:cNvGrpSpPr/>
            <p:nvPr/>
          </p:nvGrpSpPr>
          <p:grpSpPr>
            <a:xfrm>
              <a:off x="982065" y="4876362"/>
              <a:ext cx="1257299" cy="609600"/>
              <a:chOff x="315316" y="4001294"/>
              <a:chExt cx="1257299" cy="609600"/>
            </a:xfrm>
          </p:grpSpPr>
          <p:pic>
            <p:nvPicPr>
              <p:cNvPr id="35" name="圖片 34">
                <a:extLst>
                  <a:ext uri="{FF2B5EF4-FFF2-40B4-BE49-F238E27FC236}">
                    <a16:creationId xmlns:a16="http://schemas.microsoft.com/office/drawing/2014/main" id="{B64CE5C6-BBDD-4EA5-997F-C5693AF4B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965" y="4001294"/>
                <a:ext cx="628650" cy="609600"/>
              </a:xfrm>
              <a:prstGeom prst="rect">
                <a:avLst/>
              </a:prstGeom>
            </p:spPr>
          </p:pic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AA0437E-08F5-41B0-B046-77772C9A3863}"/>
                  </a:ext>
                </a:extLst>
              </p:cNvPr>
              <p:cNvSpPr txBox="1"/>
              <p:nvPr/>
            </p:nvSpPr>
            <p:spPr>
              <a:xfrm>
                <a:off x="315316" y="4179136"/>
                <a:ext cx="6286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256 KB</a:t>
                </a:r>
                <a:endParaRPr lang="zh-TW" altLang="en-US" sz="1050" dirty="0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1A68B46-1FEB-436C-917C-1B4CD3A9F7B2}"/>
                </a:ext>
              </a:extLst>
            </p:cNvPr>
            <p:cNvGrpSpPr/>
            <p:nvPr/>
          </p:nvGrpSpPr>
          <p:grpSpPr>
            <a:xfrm>
              <a:off x="982064" y="5631615"/>
              <a:ext cx="1257299" cy="609600"/>
              <a:chOff x="315316" y="4001294"/>
              <a:chExt cx="1257299" cy="609600"/>
            </a:xfrm>
          </p:grpSpPr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7DE2BAB0-F3D9-4E3E-991C-12030D343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965" y="4001294"/>
                <a:ext cx="628650" cy="609600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A8D7F50-85AD-4A00-8B67-51CAE64D3A18}"/>
                  </a:ext>
                </a:extLst>
              </p:cNvPr>
              <p:cNvSpPr txBox="1"/>
              <p:nvPr/>
            </p:nvSpPr>
            <p:spPr>
              <a:xfrm>
                <a:off x="315316" y="4179136"/>
                <a:ext cx="6286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128 KB</a:t>
                </a:r>
                <a:endParaRPr lang="zh-TW" altLang="en-US" sz="1050" dirty="0"/>
              </a:p>
            </p:txBody>
          </p:sp>
        </p:grpSp>
      </p:grp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F941ED7B-AF28-4D94-A595-3609DCFF6728}"/>
              </a:ext>
            </a:extLst>
          </p:cNvPr>
          <p:cNvSpPr/>
          <p:nvPr/>
        </p:nvSpPr>
        <p:spPr>
          <a:xfrm>
            <a:off x="3399188" y="3173752"/>
            <a:ext cx="1147482" cy="6688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CAB40084-D2D4-4B67-B48F-2B4AF276ADEC}"/>
              </a:ext>
            </a:extLst>
          </p:cNvPr>
          <p:cNvSpPr/>
          <p:nvPr/>
        </p:nvSpPr>
        <p:spPr>
          <a:xfrm>
            <a:off x="8059710" y="3229897"/>
            <a:ext cx="1147482" cy="6688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7B08F1B-FD9F-41DB-97A1-68D88895F297}"/>
              </a:ext>
            </a:extLst>
          </p:cNvPr>
          <p:cNvGrpSpPr/>
          <p:nvPr/>
        </p:nvGrpSpPr>
        <p:grpSpPr>
          <a:xfrm>
            <a:off x="9471220" y="2762989"/>
            <a:ext cx="1232642" cy="1737476"/>
            <a:chOff x="6096000" y="3291634"/>
            <a:chExt cx="709582" cy="969477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49582A61-0C0E-43FB-A786-8E0280260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291634"/>
              <a:ext cx="652330" cy="661106"/>
            </a:xfrm>
            <a:prstGeom prst="rect">
              <a:avLst/>
            </a:prstGeom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FECA2CE-C996-4A65-907D-C862F7BEE7EE}"/>
                </a:ext>
              </a:extLst>
            </p:cNvPr>
            <p:cNvSpPr txBox="1"/>
            <p:nvPr/>
          </p:nvSpPr>
          <p:spPr>
            <a:xfrm>
              <a:off x="6096000" y="4037858"/>
              <a:ext cx="709582" cy="22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IoT Hub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箭號: 弧形右彎 43">
            <a:extLst>
              <a:ext uri="{FF2B5EF4-FFF2-40B4-BE49-F238E27FC236}">
                <a16:creationId xmlns:a16="http://schemas.microsoft.com/office/drawing/2014/main" id="{C84696C0-D440-4E60-BAA3-F1187F822C7E}"/>
              </a:ext>
            </a:extLst>
          </p:cNvPr>
          <p:cNvSpPr/>
          <p:nvPr/>
        </p:nvSpPr>
        <p:spPr>
          <a:xfrm rot="16200000">
            <a:off x="5412890" y="1308724"/>
            <a:ext cx="1366221" cy="8349974"/>
          </a:xfrm>
          <a:prstGeom prst="curvedRightArrow">
            <a:avLst>
              <a:gd name="adj1" fmla="val 30362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1DF26F7-944F-4E2A-B6FB-E73B4FE7B44B}"/>
              </a:ext>
            </a:extLst>
          </p:cNvPr>
          <p:cNvSpPr txBox="1"/>
          <p:nvPr/>
        </p:nvSpPr>
        <p:spPr>
          <a:xfrm>
            <a:off x="5543002" y="5552620"/>
            <a:ext cx="139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Latency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6092987-3B5F-4424-8BE3-AF4D6B103DA7}"/>
              </a:ext>
            </a:extLst>
          </p:cNvPr>
          <p:cNvSpPr txBox="1"/>
          <p:nvPr/>
        </p:nvSpPr>
        <p:spPr>
          <a:xfrm>
            <a:off x="5359069" y="1978739"/>
            <a:ext cx="188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Time Series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20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220FA-B7D2-4A86-8726-3ABD726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47" y="2577959"/>
            <a:ext cx="91933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b="1" i="1" dirty="0"/>
              <a:t>Application</a:t>
            </a:r>
            <a:endParaRPr lang="zh-TW" alt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41255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6EE7AB-9357-42AF-B6E3-36F92826D429}"/>
              </a:ext>
            </a:extLst>
          </p:cNvPr>
          <p:cNvSpPr txBox="1">
            <a:spLocks/>
          </p:cNvSpPr>
          <p:nvPr/>
        </p:nvSpPr>
        <p:spPr>
          <a:xfrm>
            <a:off x="2646076" y="2890961"/>
            <a:ext cx="689984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7200" i="1" cap="all" dirty="0">
                <a:solidFill>
                  <a:schemeClr val="tx1"/>
                </a:solidFill>
              </a:rPr>
              <a:t>Azure IoT Hub</a:t>
            </a:r>
            <a:endParaRPr lang="en-US" altLang="en-US" sz="7200" i="1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A7A22-5648-45F1-9BA1-42AFA1B4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IoT Edge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D8822-B76B-430D-A64E-46D50BA3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FFC000"/>
                </a:solidFill>
              </a:rPr>
              <a:t>最接近資料來源的機器</a:t>
            </a:r>
            <a:endParaRPr lang="en-US" altLang="zh-TW" sz="3200" dirty="0">
              <a:solidFill>
                <a:srgbClr val="FFC000"/>
              </a:solidFill>
            </a:endParaRPr>
          </a:p>
          <a:p>
            <a:r>
              <a:rPr lang="zh-TW" altLang="en-US" sz="3200" dirty="0">
                <a:solidFill>
                  <a:srgbClr val="FFC000"/>
                </a:solidFill>
              </a:rPr>
              <a:t>分散式計算</a:t>
            </a:r>
            <a:endParaRPr lang="en-US" altLang="zh-TW" sz="3200" dirty="0">
              <a:solidFill>
                <a:srgbClr val="FFC000"/>
              </a:solidFill>
            </a:endParaRPr>
          </a:p>
          <a:p>
            <a:r>
              <a:rPr lang="zh-TW" altLang="en-US" sz="3200" dirty="0"/>
              <a:t>獨立運算能力</a:t>
            </a:r>
            <a:endParaRPr lang="en-US" altLang="zh-TW" sz="3200" dirty="0"/>
          </a:p>
          <a:p>
            <a:r>
              <a:rPr lang="zh-TW" altLang="en-US" sz="3200" dirty="0"/>
              <a:t>網路通訊能力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15CC00-0867-4AC4-B976-3C70CED1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79" y="3174106"/>
            <a:ext cx="7704836" cy="25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2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18" y="416972"/>
            <a:ext cx="10428090" cy="1420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b="1" i="1" dirty="0"/>
              <a:t>IoT Devices or Edge?</a:t>
            </a:r>
            <a:endParaRPr lang="zh-TW" altLang="en-US" sz="4000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18" y="2032180"/>
            <a:ext cx="5690043" cy="383970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政策</a:t>
            </a:r>
            <a:endParaRPr lang="en-US" altLang="zh-TW" sz="3200" dirty="0"/>
          </a:p>
          <a:p>
            <a:r>
              <a:rPr lang="zh-TW" altLang="en-US" sz="3200" dirty="0"/>
              <a:t>遠端裝置管理</a:t>
            </a:r>
            <a:endParaRPr lang="en-US" altLang="zh-TW" sz="3200" dirty="0"/>
          </a:p>
          <a:p>
            <a:r>
              <a:rPr lang="zh-TW" altLang="en-US" sz="3200" dirty="0"/>
              <a:t>雙向通訊</a:t>
            </a:r>
            <a:endParaRPr lang="en-US" altLang="zh-TW" sz="3200" dirty="0"/>
          </a:p>
          <a:p>
            <a:r>
              <a:rPr lang="en-US" altLang="zh-TW" sz="3200" dirty="0"/>
              <a:t>Device Client</a:t>
            </a:r>
            <a:r>
              <a:rPr lang="zh-TW" altLang="en-US" sz="3200" dirty="0"/>
              <a:t>作業環境</a:t>
            </a:r>
            <a:endParaRPr lang="en-US" altLang="zh-TW" sz="3200" dirty="0"/>
          </a:p>
          <a:p>
            <a:r>
              <a:rPr lang="en-US" altLang="zh-TW" sz="3200" dirty="0"/>
              <a:t>Device Client</a:t>
            </a:r>
            <a:r>
              <a:rPr lang="zh-TW" altLang="en-US" sz="3200" dirty="0"/>
              <a:t>的網路環境</a:t>
            </a:r>
            <a:endParaRPr lang="en-US" altLang="zh-TW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808F9B-2B90-44CC-BD31-DA1A4BE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09" y="2524107"/>
            <a:ext cx="1846470" cy="18097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C86607-E939-48D3-B73A-5115855B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496" y="2937073"/>
            <a:ext cx="2713512" cy="27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0A0E5-6ABF-40E9-8817-57C78E3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Win Services or Container?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5E228-59ED-4A7E-83D4-783C57C3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Docker</a:t>
            </a:r>
          </a:p>
          <a:p>
            <a:pPr lvl="1"/>
            <a:r>
              <a:rPr lang="en-US" altLang="zh-TW" sz="2800" dirty="0"/>
              <a:t>Memory Process</a:t>
            </a:r>
            <a:r>
              <a:rPr lang="zh-TW" altLang="en-US" sz="2800" dirty="0"/>
              <a:t>，注意使用量。</a:t>
            </a:r>
            <a:endParaRPr lang="en-US" altLang="zh-TW" sz="2800" dirty="0"/>
          </a:p>
          <a:p>
            <a:pPr lvl="1"/>
            <a:r>
              <a:rPr lang="en-US" altLang="zh-TW" sz="2800" dirty="0">
                <a:solidFill>
                  <a:srgbClr val="FFC000"/>
                </a:solidFill>
              </a:rPr>
              <a:t>Windows</a:t>
            </a:r>
            <a:r>
              <a:rPr lang="zh-TW" altLang="en-US" sz="2800" dirty="0">
                <a:solidFill>
                  <a:srgbClr val="FFC000"/>
                </a:solidFill>
              </a:rPr>
              <a:t>環境下，盡可能不使用大量的</a:t>
            </a:r>
            <a:r>
              <a:rPr lang="en-US" altLang="zh-TW" sz="2800" dirty="0">
                <a:solidFill>
                  <a:srgbClr val="FFC000"/>
                </a:solidFill>
              </a:rPr>
              <a:t>Disk I/O</a:t>
            </a:r>
            <a:r>
              <a:rPr lang="zh-TW" altLang="en-US" sz="2800" dirty="0">
                <a:solidFill>
                  <a:srgbClr val="FFC000"/>
                </a:solidFill>
              </a:rPr>
              <a:t>處理。</a:t>
            </a:r>
            <a:endParaRPr lang="en-US" altLang="zh-TW" sz="2800" dirty="0">
              <a:solidFill>
                <a:srgbClr val="FFC000"/>
              </a:solidFill>
            </a:endParaRPr>
          </a:p>
          <a:p>
            <a:r>
              <a:rPr lang="en-US" altLang="zh-TW" sz="3200" dirty="0"/>
              <a:t>Windows</a:t>
            </a:r>
            <a:r>
              <a:rPr lang="zh-TW" altLang="en-US" sz="3200" dirty="0"/>
              <a:t> </a:t>
            </a:r>
            <a:r>
              <a:rPr lang="en-US" altLang="zh-TW" sz="3200" dirty="0"/>
              <a:t>Services</a:t>
            </a:r>
          </a:p>
          <a:p>
            <a:pPr lvl="1"/>
            <a:r>
              <a:rPr lang="zh-TW" altLang="en-US" sz="2800" dirty="0"/>
              <a:t>管理不易</a:t>
            </a:r>
            <a:endParaRPr lang="en-US" altLang="zh-TW" sz="2800" dirty="0"/>
          </a:p>
          <a:p>
            <a:pPr lvl="1"/>
            <a:r>
              <a:rPr lang="en-US" altLang="zh-TW" sz="2800" dirty="0"/>
              <a:t>Debug</a:t>
            </a:r>
            <a:r>
              <a:rPr lang="zh-TW" altLang="en-US" sz="2800" dirty="0"/>
              <a:t>資訊不充足</a:t>
            </a:r>
            <a:endParaRPr lang="en-US" altLang="zh-TW" sz="2800" dirty="0"/>
          </a:p>
          <a:p>
            <a:pPr lvl="1"/>
            <a:r>
              <a:rPr lang="zh-TW" altLang="en-US" sz="2800" dirty="0"/>
              <a:t>系統整合性佳</a:t>
            </a:r>
          </a:p>
        </p:txBody>
      </p:sp>
    </p:spTree>
    <p:extLst>
      <p:ext uri="{BB962C8B-B14F-4D97-AF65-F5344CB8AC3E}">
        <p14:creationId xmlns:p14="http://schemas.microsoft.com/office/powerpoint/2010/main" val="5462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220FA-B7D2-4A86-8726-3ABD726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865" y="2659626"/>
            <a:ext cx="66025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b="1" i="1" dirty="0"/>
              <a:t>Cost</a:t>
            </a:r>
            <a:endParaRPr lang="zh-TW" alt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5361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0A0E5-6ABF-40E9-8817-57C78E3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Basic or Standard tier?</a:t>
            </a:r>
            <a:endParaRPr lang="zh-TW" altLang="en-US" b="1" i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AED258-EAE5-4722-944B-B84240A5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18F4A9-DEA1-4827-9436-146E76EA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89" y="1662719"/>
            <a:ext cx="9726316" cy="497368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18E5B24-ED1E-4ADD-A707-3535375C2C5A}"/>
              </a:ext>
            </a:extLst>
          </p:cNvPr>
          <p:cNvSpPr txBox="1">
            <a:spLocks/>
          </p:cNvSpPr>
          <p:nvPr/>
        </p:nvSpPr>
        <p:spPr>
          <a:xfrm>
            <a:off x="1202989" y="6636403"/>
            <a:ext cx="4258235" cy="319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Ref:https</a:t>
            </a:r>
            <a:r>
              <a:rPr lang="en-US" altLang="zh-TW" dirty="0"/>
              <a:t>://azure.microsoft.com/</a:t>
            </a:r>
            <a:r>
              <a:rPr lang="en-US" altLang="zh-TW" dirty="0" err="1"/>
              <a:t>zh-tw</a:t>
            </a:r>
            <a:r>
              <a:rPr lang="en-US" altLang="zh-TW" dirty="0"/>
              <a:t>/pricing/details/</a:t>
            </a:r>
            <a:r>
              <a:rPr lang="en-US" altLang="zh-TW" dirty="0" err="1"/>
              <a:t>iot</a:t>
            </a:r>
            <a:r>
              <a:rPr lang="en-US" altLang="zh-TW" dirty="0"/>
              <a:t>-hub/)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0D68D-5DBA-4621-9399-55A3945F700D}"/>
              </a:ext>
            </a:extLst>
          </p:cNvPr>
          <p:cNvSpPr/>
          <p:nvPr/>
        </p:nvSpPr>
        <p:spPr>
          <a:xfrm>
            <a:off x="4106631" y="2732197"/>
            <a:ext cx="3674734" cy="324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61EFF9-0834-440B-B2A8-9463CC9B03F2}"/>
              </a:ext>
            </a:extLst>
          </p:cNvPr>
          <p:cNvSpPr/>
          <p:nvPr/>
        </p:nvSpPr>
        <p:spPr>
          <a:xfrm>
            <a:off x="4106631" y="5334558"/>
            <a:ext cx="3674734" cy="324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1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0A0E5-6ABF-40E9-8817-57C78E3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i="1" dirty="0"/>
              <a:t>Azure IoT Hub Quota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5E228-59ED-4A7E-83D4-783C57C3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/>
              <a:t>Charge Unit: 4KB</a:t>
            </a:r>
          </a:p>
          <a:p>
            <a:r>
              <a:rPr lang="en-US" altLang="zh-TW" sz="2800" dirty="0"/>
              <a:t>Batch Daily Volume: </a:t>
            </a:r>
          </a:p>
          <a:p>
            <a:pPr lvl="1"/>
            <a:r>
              <a:rPr lang="en-US" altLang="zh-TW" sz="2800" dirty="0"/>
              <a:t>Type1: 0.18 KB x 60s x 60m x 24H x 12 Lines = 186,624 KB</a:t>
            </a:r>
          </a:p>
          <a:p>
            <a:pPr lvl="1"/>
            <a:r>
              <a:rPr lang="en-US" altLang="zh-TW" sz="2800" dirty="0"/>
              <a:t>Type2: 0.98 KB x 60/10s x 60m x 24H x 12 Lines = 101,606 KB</a:t>
            </a:r>
          </a:p>
          <a:p>
            <a:pPr lvl="1"/>
            <a:r>
              <a:rPr lang="en-US" altLang="zh-TW" sz="2800" dirty="0"/>
              <a:t>Total: 288,230 / 4 KB = </a:t>
            </a:r>
            <a:r>
              <a:rPr lang="en-US" altLang="zh-TW" sz="2800" b="1" dirty="0">
                <a:solidFill>
                  <a:srgbClr val="FF0000"/>
                </a:solidFill>
              </a:rPr>
              <a:t>72,057 Units</a:t>
            </a:r>
          </a:p>
          <a:p>
            <a:r>
              <a:rPr lang="en-US" altLang="zh-TW" sz="2800" dirty="0"/>
              <a:t>Real-time Daily Count:</a:t>
            </a:r>
          </a:p>
          <a:p>
            <a:pPr lvl="1"/>
            <a:r>
              <a:rPr lang="en-US" altLang="zh-TW" sz="2800" dirty="0"/>
              <a:t>Type1: 60s x 60m x 24H x 12 Lines = 1,036,800 records</a:t>
            </a:r>
          </a:p>
          <a:p>
            <a:pPr lvl="1"/>
            <a:r>
              <a:rPr lang="en-US" altLang="zh-TW" sz="2800" dirty="0"/>
              <a:t>Type2: 60/10s x 60m x 24H x 12 Lines = 1,036,80 records</a:t>
            </a:r>
          </a:p>
          <a:p>
            <a:pPr lvl="1"/>
            <a:r>
              <a:rPr lang="en-US" altLang="zh-TW" sz="2800" dirty="0"/>
              <a:t>Total: 1,036,800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1,036,80 = </a:t>
            </a:r>
            <a:r>
              <a:rPr lang="en-US" altLang="zh-TW" sz="2800" b="1" dirty="0">
                <a:solidFill>
                  <a:srgbClr val="FF0000"/>
                </a:solidFill>
              </a:rPr>
              <a:t>1,140,480 Units</a:t>
            </a:r>
          </a:p>
        </p:txBody>
      </p:sp>
    </p:spTree>
    <p:extLst>
      <p:ext uri="{BB962C8B-B14F-4D97-AF65-F5344CB8AC3E}">
        <p14:creationId xmlns:p14="http://schemas.microsoft.com/office/powerpoint/2010/main" val="27912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0A0E5-6ABF-40E9-8817-57C78E3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5E228-59ED-4A7E-83D4-783C57C3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745152"/>
            <a:ext cx="10993422" cy="505267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Contact:</a:t>
            </a:r>
          </a:p>
          <a:p>
            <a:pPr lvl="1"/>
            <a:r>
              <a:rPr lang="en-US" altLang="zh-TW" sz="2800" dirty="0">
                <a:hlinkClick r:id="rId2"/>
              </a:rPr>
              <a:t>Carl_Yang@kingston.com.tw</a:t>
            </a:r>
            <a:endParaRPr lang="en-US" altLang="zh-TW" sz="2800" dirty="0"/>
          </a:p>
          <a:p>
            <a:r>
              <a:rPr lang="en-US" altLang="zh-TW" dirty="0"/>
              <a:t>PPT:</a:t>
            </a:r>
          </a:p>
          <a:p>
            <a:pPr lvl="1"/>
            <a:r>
              <a:rPr lang="en-US" altLang="zh-TW" dirty="0">
                <a:hlinkClick r:id="rId3"/>
              </a:rPr>
              <a:t>https://github.com/carlyang920/knet2021.git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66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joining!</a:t>
            </a:r>
          </a:p>
        </p:txBody>
      </p:sp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DF55B-3EC1-46E9-AE02-AB339CD9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Scale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A19D8E-B3F4-4344-8347-A6A597D0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926702" cy="40241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Free: </a:t>
            </a:r>
          </a:p>
          <a:p>
            <a:pPr lvl="1"/>
            <a:r>
              <a:rPr lang="en-US" altLang="zh-TW" sz="2800" dirty="0"/>
              <a:t>Only 1 per subscription</a:t>
            </a:r>
          </a:p>
          <a:p>
            <a:r>
              <a:rPr lang="en-US" altLang="zh-TW" sz="2800" dirty="0"/>
              <a:t>Basic: </a:t>
            </a:r>
          </a:p>
          <a:p>
            <a:pPr lvl="1"/>
            <a:r>
              <a:rPr lang="en-US" altLang="zh-TW" sz="2400" dirty="0"/>
              <a:t>Device-to-cloud</a:t>
            </a:r>
          </a:p>
          <a:p>
            <a:r>
              <a:rPr lang="en-US" altLang="zh-TW" sz="2800" dirty="0"/>
              <a:t>Standard: </a:t>
            </a:r>
          </a:p>
          <a:p>
            <a:pPr lvl="1"/>
            <a:r>
              <a:rPr lang="en-US" altLang="zh-TW" sz="2400" dirty="0"/>
              <a:t>Cloud-to-device </a:t>
            </a:r>
          </a:p>
          <a:p>
            <a:pPr lvl="1"/>
            <a:r>
              <a:rPr lang="en-US" altLang="zh-TW" sz="2400" dirty="0"/>
              <a:t>IoT Edge </a:t>
            </a:r>
          </a:p>
          <a:p>
            <a:pPr lvl="1"/>
            <a:r>
              <a:rPr lang="en-US" altLang="zh-TW" sz="2400" dirty="0"/>
              <a:t>Device Management</a:t>
            </a:r>
          </a:p>
          <a:p>
            <a:r>
              <a:rPr lang="en-US" altLang="zh-TW" sz="2600" dirty="0"/>
              <a:t>MQTT</a:t>
            </a:r>
            <a:r>
              <a:rPr lang="zh-TW" altLang="en-US" sz="2600" dirty="0"/>
              <a:t>、</a:t>
            </a:r>
            <a:r>
              <a:rPr lang="en-US" altLang="zh-TW" sz="2600" dirty="0"/>
              <a:t>AMQP</a:t>
            </a:r>
          </a:p>
          <a:p>
            <a:pPr lvl="1"/>
            <a:r>
              <a:rPr lang="en-US" altLang="zh-TW" sz="2400" dirty="0"/>
              <a:t>Lightweight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4A77B8-B0AA-470C-A2C2-1FBA30B4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11" y="1644876"/>
            <a:ext cx="7579450" cy="4573809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A1A1663-A214-4A51-A915-E14AAA9F9F92}"/>
              </a:ext>
            </a:extLst>
          </p:cNvPr>
          <p:cNvSpPr txBox="1">
            <a:spLocks/>
          </p:cNvSpPr>
          <p:nvPr/>
        </p:nvSpPr>
        <p:spPr>
          <a:xfrm>
            <a:off x="4492554" y="6312003"/>
            <a:ext cx="4993341" cy="319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(Ref: https://docs.microsoft.com/en-us/azure/iot-hub/iot-hub-scaling)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96282B-8F28-45DC-B2BB-2F47DB6314D0}"/>
              </a:ext>
            </a:extLst>
          </p:cNvPr>
          <p:cNvSpPr/>
          <p:nvPr/>
        </p:nvSpPr>
        <p:spPr>
          <a:xfrm>
            <a:off x="4612501" y="4314052"/>
            <a:ext cx="6404139" cy="1855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Telemetry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Cache: 1~7 days</a:t>
            </a:r>
          </a:p>
          <a:p>
            <a:r>
              <a:rPr lang="en-US" altLang="zh-TW" sz="2800" dirty="0"/>
              <a:t>Unified format</a:t>
            </a:r>
          </a:p>
          <a:p>
            <a:r>
              <a:rPr lang="en-US" altLang="zh-TW" sz="2800" dirty="0"/>
              <a:t>Unstructured</a:t>
            </a:r>
          </a:p>
          <a:p>
            <a:r>
              <a:rPr lang="en-US" altLang="zh-TW" sz="2800" dirty="0"/>
              <a:t>Data Centralizing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相同事件、相同時間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B3583A-0075-4F45-8930-25684C35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62" y="1793532"/>
            <a:ext cx="7279168" cy="10363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503E4B-D113-42D3-A1FF-D62D2EB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62" y="3073410"/>
            <a:ext cx="7318611" cy="30357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FE2EB22-E460-405E-AF8F-089CBD9BFCE5}"/>
              </a:ext>
            </a:extLst>
          </p:cNvPr>
          <p:cNvSpPr/>
          <p:nvPr/>
        </p:nvSpPr>
        <p:spPr>
          <a:xfrm>
            <a:off x="5240799" y="3493928"/>
            <a:ext cx="5665694" cy="712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AF9DF3-2A29-4ADA-B83B-F46FE57D80FC}"/>
              </a:ext>
            </a:extLst>
          </p:cNvPr>
          <p:cNvSpPr/>
          <p:nvPr/>
        </p:nvSpPr>
        <p:spPr>
          <a:xfrm>
            <a:off x="4583177" y="2300951"/>
            <a:ext cx="7046259" cy="456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86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17A309-D585-4115-A155-A221582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3200" b="1" i="1">
                <a:solidFill>
                  <a:schemeClr val="bg1"/>
                </a:solidFill>
              </a:rPr>
              <a:t>Consumer Group</a:t>
            </a:r>
            <a:endParaRPr lang="zh-TW" altLang="en-US" sz="3200" b="1" i="1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5F718-A7DD-425E-806A-4791ED26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785991" cy="402412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Pulling data</a:t>
            </a:r>
          </a:p>
          <a:p>
            <a:r>
              <a:rPr lang="en-US" altLang="zh-TW" sz="2400" dirty="0">
                <a:solidFill>
                  <a:schemeClr val="accent1"/>
                </a:solidFill>
              </a:rPr>
              <a:t>Max. 20 consumer groups per IoT Hub</a:t>
            </a:r>
          </a:p>
          <a:p>
            <a:r>
              <a:rPr lang="en-US" altLang="zh-TW" sz="2400" dirty="0">
                <a:solidFill>
                  <a:schemeClr val="accent1"/>
                </a:solidFill>
              </a:rPr>
              <a:t>5 concurrent readers per group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B6A446-2803-45DF-B3F4-4D83BAAE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682961"/>
            <a:ext cx="6127287" cy="1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9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17A309-D585-4115-A155-A221582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3200" b="1" i="1">
                <a:solidFill>
                  <a:schemeClr val="bg1"/>
                </a:solidFill>
              </a:rPr>
              <a:t>File Upload</a:t>
            </a:r>
            <a:endParaRPr lang="zh-TW" altLang="en-US" sz="3200" b="1" i="1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5F718-A7DD-425E-806A-4791ED26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787523" cy="402412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Only Support Storage Container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Only Block blobs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10 concurrent keys in queue</a:t>
            </a:r>
          </a:p>
          <a:p>
            <a:pPr lvl="1"/>
            <a:r>
              <a:rPr lang="zh-TW" altLang="en-US" sz="2400" b="1" dirty="0">
                <a:solidFill>
                  <a:schemeClr val="accent1"/>
                </a:solidFill>
              </a:rPr>
              <a:t>同時</a:t>
            </a:r>
            <a:r>
              <a:rPr lang="en-US" altLang="zh-TW" sz="2400" b="1" dirty="0">
                <a:solidFill>
                  <a:schemeClr val="accent1"/>
                </a:solidFill>
              </a:rPr>
              <a:t>10</a:t>
            </a:r>
            <a:r>
              <a:rPr lang="zh-TW" altLang="en-US" sz="2400" b="1" dirty="0">
                <a:solidFill>
                  <a:schemeClr val="accent1"/>
                </a:solidFill>
              </a:rPr>
              <a:t>台裝置上傳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150385-1E07-48FB-9FA9-7BD63E2D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656" y="2477481"/>
            <a:ext cx="6426053" cy="2265182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F45C30B-AFF6-4912-B7C4-7E9C1EB8978F}"/>
              </a:ext>
            </a:extLst>
          </p:cNvPr>
          <p:cNvSpPr txBox="1">
            <a:spLocks/>
          </p:cNvSpPr>
          <p:nvPr/>
        </p:nvSpPr>
        <p:spPr>
          <a:xfrm>
            <a:off x="3765178" y="2277182"/>
            <a:ext cx="8131750" cy="9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784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17A309-D585-4115-A155-A221582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3200" b="1" i="1">
                <a:solidFill>
                  <a:schemeClr val="bg1"/>
                </a:solidFill>
              </a:rPr>
              <a:t>Query Explorer</a:t>
            </a:r>
            <a:endParaRPr lang="zh-TW" altLang="en-US" sz="3200" b="1" i="1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829DC9-E320-4532-A170-946CFEE7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787523" cy="402412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Only in Standard Tier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Device Twins/Jobs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information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Help to manage devices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725E86-25C7-462F-BF08-DA15E3E5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313" y="1142470"/>
            <a:ext cx="4721419" cy="48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0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220FA-B7D2-4A86-8726-3ABD726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541" y="2597337"/>
            <a:ext cx="686248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7200" b="1" i="1" dirty="0"/>
              <a:t>Architecture</a:t>
            </a:r>
            <a:endParaRPr lang="zh-TW" alt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480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9982</TotalTime>
  <Words>653</Words>
  <Application>Microsoft Office PowerPoint</Application>
  <PresentationFormat>寬螢幕</PresentationFormat>
  <Paragraphs>169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Open Sans</vt:lpstr>
      <vt:lpstr>新細明體</vt:lpstr>
      <vt:lpstr>Arial</vt:lpstr>
      <vt:lpstr>Arial Black</vt:lpstr>
      <vt:lpstr>Calibri</vt:lpstr>
      <vt:lpstr>Century Gothic</vt:lpstr>
      <vt:lpstr>飛機雲</vt:lpstr>
      <vt:lpstr>快樂玩雲端之  Kingston IIoT分享</vt:lpstr>
      <vt:lpstr>Challenges</vt:lpstr>
      <vt:lpstr>PowerPoint 簡報</vt:lpstr>
      <vt:lpstr>Scale</vt:lpstr>
      <vt:lpstr>Telemetry</vt:lpstr>
      <vt:lpstr>Consumer Group</vt:lpstr>
      <vt:lpstr>File Upload</vt:lpstr>
      <vt:lpstr>Query Explorer</vt:lpstr>
      <vt:lpstr>Architecture</vt:lpstr>
      <vt:lpstr>PowerPoint 簡報</vt:lpstr>
      <vt:lpstr>Data Flow</vt:lpstr>
      <vt:lpstr>Monitor</vt:lpstr>
      <vt:lpstr>Authentication</vt:lpstr>
      <vt:lpstr>Data</vt:lpstr>
      <vt:lpstr>PowerPoint 簡報</vt:lpstr>
      <vt:lpstr>分析 – 以O2為例</vt:lpstr>
      <vt:lpstr>警示– 以O2為例</vt:lpstr>
      <vt:lpstr>統計 – 以WIP為例</vt:lpstr>
      <vt:lpstr>PowerPoint 簡報</vt:lpstr>
      <vt:lpstr>Sources</vt:lpstr>
      <vt:lpstr>PowerPoint 簡報</vt:lpstr>
      <vt:lpstr>Various Data Structures</vt:lpstr>
      <vt:lpstr>Azure Cache for Redis</vt:lpstr>
      <vt:lpstr>Azure Cache for Redis</vt:lpstr>
      <vt:lpstr>Azure Cache for Redis</vt:lpstr>
      <vt:lpstr>PowerPoint 簡報</vt:lpstr>
      <vt:lpstr>Principals for IoT Hub</vt:lpstr>
      <vt:lpstr>Memory Queue</vt:lpstr>
      <vt:lpstr>Application</vt:lpstr>
      <vt:lpstr>IoT Edge</vt:lpstr>
      <vt:lpstr>IoT Devices or Edge?</vt:lpstr>
      <vt:lpstr>Win Services or Container?</vt:lpstr>
      <vt:lpstr>Cost</vt:lpstr>
      <vt:lpstr>Basic or Standard tier?</vt:lpstr>
      <vt:lpstr>Azure IoT Hub Quota</vt:lpstr>
      <vt:lpstr>PowerPoint 簡報</vt:lpstr>
      <vt:lpstr>Thanks for joining!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快樂玩雲端之  Kingston IIoT分享</dc:title>
  <dc:creator>Carl Yang</dc:creator>
  <cp:lastModifiedBy>Carl Yang</cp:lastModifiedBy>
  <cp:revision>54</cp:revision>
  <dcterms:created xsi:type="dcterms:W3CDTF">2021-04-16T09:34:24Z</dcterms:created>
  <dcterms:modified xsi:type="dcterms:W3CDTF">2021-04-25T02:04:56Z</dcterms:modified>
</cp:coreProperties>
</file>