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1" r:id="rId5"/>
    <p:sldId id="2562" r:id="rId6"/>
    <p:sldId id="2563" r:id="rId7"/>
    <p:sldId id="2564" r:id="rId8"/>
    <p:sldId id="2565" r:id="rId9"/>
    <p:sldId id="2566" r:id="rId10"/>
    <p:sldId id="2567" r:id="rId11"/>
    <p:sldId id="2568" r:id="rId12"/>
    <p:sldId id="2569" r:id="rId13"/>
    <p:sldId id="2570" r:id="rId14"/>
    <p:sldId id="25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k Inventory Management System - Project Summary" id="{26463D90-684F-4E5D-BEFD-ED33B3C3D54C}">
          <p14:sldIdLst>
            <p14:sldId id="2561"/>
          </p14:sldIdLst>
        </p14:section>
        <p14:section name="Project Overview" id="{5816BEA6-D50A-4385-9323-E949B2C66CDC}">
          <p14:sldIdLst>
            <p14:sldId id="2562"/>
            <p14:sldId id="2563"/>
          </p14:sldIdLst>
        </p14:section>
        <p14:section name="Architecture and Configuration" id="{78F2D161-6A25-4BCF-9E08-C65F587489E3}">
          <p14:sldIdLst>
            <p14:sldId id="2564"/>
            <p14:sldId id="2565"/>
          </p14:sldIdLst>
        </p14:section>
        <p14:section name="Testing and Documentation" id="{70ED4006-FA99-4A27-B155-FDCB24678D7A}">
          <p14:sldIdLst>
            <p14:sldId id="2566"/>
            <p14:sldId id="2567"/>
          </p14:sldIdLst>
        </p14:section>
        <p14:section name="Key Learnings and Future Improvements" id="{DBB6B978-5ED0-478C-A5ED-F5E3198C7CAC}">
          <p14:sldIdLst>
            <p14:sldId id="2568"/>
            <p14:sldId id="2569"/>
          </p14:sldIdLst>
        </p14:section>
        <p14:section name="Conclusion" id="{F23C9211-E506-4E33-A58F-573F92DD9F0C}">
          <p14:sldIdLst>
            <p14:sldId id="2570"/>
            <p14:sldId id="25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E7CA7-BAEF-4B08-942E-AB3BC5E90A06}" v="14" dt="2025-10-11T18:09:28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0AE7CA7-BAEF-4B08-942E-AB3BC5E90A06}"/>
    <pc:docChg chg="addSld delSld modSld addSection">
      <pc:chgData name="" userId="" providerId="" clId="Web-{F0AE7CA7-BAEF-4B08-942E-AB3BC5E90A06}" dt="2025-10-11T18:09:28.421" v="14" actId="34807"/>
      <pc:docMkLst>
        <pc:docMk/>
      </pc:docMkLst>
      <pc:sldChg chg="del">
        <pc:chgData name="" userId="" providerId="" clId="Web-{F0AE7CA7-BAEF-4B08-942E-AB3BC5E90A06}" dt="2025-10-11T18:09:28.374" v="0" actId="34807"/>
        <pc:sldMkLst>
          <pc:docMk/>
          <pc:sldMk cId="2480525317" sldId="256"/>
        </pc:sldMkLst>
      </pc:sldChg>
      <pc:sldChg chg="modSp add addAnim">
        <pc:chgData name="" userId="" providerId="" clId="Web-{F0AE7CA7-BAEF-4B08-942E-AB3BC5E90A06}" dt="2025-10-11T18:09:28.421" v="4" actId="34807"/>
        <pc:sldMkLst>
          <pc:docMk/>
          <pc:sldMk cId="292167197" sldId="2561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292167197" sldId="2561"/>
            <ac:spMk id="2" creationId="{F2D097A3-4027-1055-EDF1-5EF34E3983D2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292167197" sldId="2561"/>
            <ac:spMk id="3" creationId="{C386201F-0CDE-D766-BE24-2BE6BCDEA3FD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5" actId="34807"/>
        <pc:sldMkLst>
          <pc:docMk/>
          <pc:sldMk cId="3310148913" sldId="2562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3310148913" sldId="2562"/>
            <ac:spMk id="2" creationId="{1A76FAB8-2F52-ED04-8C00-438D93F6AC22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6" actId="34807"/>
        <pc:sldMkLst>
          <pc:docMk/>
          <pc:sldMk cId="3814005870" sldId="2563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3814005870" sldId="2563"/>
            <ac:spMk id="2" creationId="{D7261B32-935D-6CEC-6FB3-79545B659F7A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3814005870" sldId="2563"/>
            <ac:spMk id="4" creationId="{0E28B86A-7A2B-8F5D-CE49-900E89580FF1}"/>
          </ac:spMkLst>
        </pc:spChg>
        <pc:picChg chg="mod">
          <ac:chgData name="" userId="" providerId="" clId="Web-{F0AE7CA7-BAEF-4B08-942E-AB3BC5E90A06}" dt="2025-10-11T18:09:28.421" v="1" actId="34807"/>
          <ac:picMkLst>
            <pc:docMk/>
            <pc:sldMk cId="3814005870" sldId="2563"/>
            <ac:picMk id="5" creationId="{EA76DE7E-D097-4551-AA68-FCC93F710AAD}"/>
          </ac:picMkLst>
        </pc:picChg>
      </pc:sldChg>
      <pc:sldChg chg="modSp add mod modTransition modClrScheme addAnim chgLayout">
        <pc:chgData name="" userId="" providerId="" clId="Web-{F0AE7CA7-BAEF-4B08-942E-AB3BC5E90A06}" dt="2025-10-11T18:09:28.421" v="7" actId="34807"/>
        <pc:sldMkLst>
          <pc:docMk/>
          <pc:sldMk cId="3156620083" sldId="2564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3156620083" sldId="2564"/>
            <ac:spMk id="2" creationId="{4D8CEE80-1E21-CA63-7B89-DD49694D8141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8" actId="34807"/>
        <pc:sldMkLst>
          <pc:docMk/>
          <pc:sldMk cId="2543935889" sldId="2565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2543935889" sldId="2565"/>
            <ac:spMk id="2" creationId="{A4176E9D-D286-B7E5-6C9F-FBEFDA568781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2543935889" sldId="2565"/>
            <ac:spMk id="4" creationId="{335D2C29-4746-4BB1-7346-65119001F7F8}"/>
          </ac:spMkLst>
        </pc:spChg>
        <pc:picChg chg="mod">
          <ac:chgData name="" userId="" providerId="" clId="Web-{F0AE7CA7-BAEF-4B08-942E-AB3BC5E90A06}" dt="2025-10-11T18:09:28.421" v="1" actId="34807"/>
          <ac:picMkLst>
            <pc:docMk/>
            <pc:sldMk cId="2543935889" sldId="2565"/>
            <ac:picMk id="5" creationId="{3A79E454-983B-4F38-A405-7E2CE620FC41}"/>
          </ac:picMkLst>
        </pc:picChg>
      </pc:sldChg>
      <pc:sldChg chg="modSp add mod modTransition modClrScheme addAnim chgLayout">
        <pc:chgData name="" userId="" providerId="" clId="Web-{F0AE7CA7-BAEF-4B08-942E-AB3BC5E90A06}" dt="2025-10-11T18:09:28.421" v="9" actId="34807"/>
        <pc:sldMkLst>
          <pc:docMk/>
          <pc:sldMk cId="3788929939" sldId="2566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3788929939" sldId="2566"/>
            <ac:spMk id="2" creationId="{40C2B0BA-C0E6-CED2-372A-AA541E2195AF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10" actId="34807"/>
        <pc:sldMkLst>
          <pc:docMk/>
          <pc:sldMk cId="1434169925" sldId="2567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1434169925" sldId="2567"/>
            <ac:spMk id="2" creationId="{81F1C3F9-3899-1AC2-DF64-0972A00079A4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1434169925" sldId="2567"/>
            <ac:spMk id="4" creationId="{AC7D6ABC-CEA2-860E-C465-F7A3A438FBA9}"/>
          </ac:spMkLst>
        </pc:spChg>
        <pc:picChg chg="mod">
          <ac:chgData name="" userId="" providerId="" clId="Web-{F0AE7CA7-BAEF-4B08-942E-AB3BC5E90A06}" dt="2025-10-11T18:09:28.421" v="1" actId="34807"/>
          <ac:picMkLst>
            <pc:docMk/>
            <pc:sldMk cId="1434169925" sldId="2567"/>
            <ac:picMk id="5" creationId="{254CC36C-FD6C-4F43-8E6A-50D34108429E}"/>
          </ac:picMkLst>
        </pc:picChg>
      </pc:sldChg>
      <pc:sldChg chg="modSp add mod modTransition modClrScheme addAnim chgLayout">
        <pc:chgData name="" userId="" providerId="" clId="Web-{F0AE7CA7-BAEF-4B08-942E-AB3BC5E90A06}" dt="2025-10-11T18:09:28.421" v="11" actId="34807"/>
        <pc:sldMkLst>
          <pc:docMk/>
          <pc:sldMk cId="3056692740" sldId="2568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3056692740" sldId="2568"/>
            <ac:spMk id="2" creationId="{0A2A0EE5-845E-B30E-1C98-D334422CDA52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12" actId="34807"/>
        <pc:sldMkLst>
          <pc:docMk/>
          <pc:sldMk cId="4091534368" sldId="2569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4091534368" sldId="2569"/>
            <ac:spMk id="2" creationId="{3B2C64C8-8BE8-E716-3B45-780A1E55F900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4091534368" sldId="2569"/>
            <ac:spMk id="4" creationId="{5614D011-76A9-56CB-5515-B94F5F9B7981}"/>
          </ac:spMkLst>
        </pc:spChg>
        <pc:picChg chg="mod ord">
          <ac:chgData name="" userId="" providerId="" clId="Web-{F0AE7CA7-BAEF-4B08-942E-AB3BC5E90A06}" dt="2025-10-11T18:09:28.421" v="1" actId="34807"/>
          <ac:picMkLst>
            <pc:docMk/>
            <pc:sldMk cId="4091534368" sldId="2569"/>
            <ac:picMk id="5" creationId="{C4123243-DB4A-4CD4-967F-7A0B33FA2818}"/>
          </ac:picMkLst>
        </pc:picChg>
      </pc:sldChg>
      <pc:sldChg chg="modSp add mod modTransition modClrScheme addAnim chgLayout">
        <pc:chgData name="" userId="" providerId="" clId="Web-{F0AE7CA7-BAEF-4B08-942E-AB3BC5E90A06}" dt="2025-10-11T18:09:28.421" v="13" actId="34807"/>
        <pc:sldMkLst>
          <pc:docMk/>
          <pc:sldMk cId="987487486" sldId="2570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987487486" sldId="2570"/>
            <ac:spMk id="2" creationId="{9D5953CE-3759-8D45-F715-D92C4B9A6860}"/>
          </ac:spMkLst>
        </pc:spChg>
      </pc:sldChg>
      <pc:sldChg chg="modSp add mod modTransition modClrScheme addAnim chgLayout">
        <pc:chgData name="" userId="" providerId="" clId="Web-{F0AE7CA7-BAEF-4B08-942E-AB3BC5E90A06}" dt="2025-10-11T18:09:28.421" v="14" actId="34807"/>
        <pc:sldMkLst>
          <pc:docMk/>
          <pc:sldMk cId="2854188741" sldId="2571"/>
        </pc:sldMkLst>
        <pc:spChg chg="mod">
          <ac:chgData name="" userId="" providerId="" clId="Web-{F0AE7CA7-BAEF-4B08-942E-AB3BC5E90A06}" dt="2025-10-11T18:09:28.421" v="1" actId="34807"/>
          <ac:spMkLst>
            <pc:docMk/>
            <pc:sldMk cId="2854188741" sldId="2571"/>
            <ac:spMk id="2" creationId="{F4A5F428-B538-C8E4-D0FE-C9A8E7AA578C}"/>
          </ac:spMkLst>
        </pc:spChg>
        <pc:spChg chg="mod">
          <ac:chgData name="" userId="" providerId="" clId="Web-{F0AE7CA7-BAEF-4B08-942E-AB3BC5E90A06}" dt="2025-10-11T18:09:28.421" v="1" actId="34807"/>
          <ac:spMkLst>
            <pc:docMk/>
            <pc:sldMk cId="2854188741" sldId="2571"/>
            <ac:spMk id="4" creationId="{AB290C10-F9EA-28E4-F085-54F964BC3A40}"/>
          </ac:spMkLst>
        </pc:spChg>
        <pc:picChg chg="mod ord">
          <ac:chgData name="" userId="" providerId="" clId="Web-{F0AE7CA7-BAEF-4B08-942E-AB3BC5E90A06}" dt="2025-10-11T18:09:28.421" v="1" actId="34807"/>
          <ac:picMkLst>
            <pc:docMk/>
            <pc:sldMk cId="2854188741" sldId="2571"/>
            <ac:picMk id="5" creationId="{0BBE9580-4B66-435C-BEA8-D4DE52F57E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85FB2-8CBA-4AFF-AE7F-A24D9DFA8B8E}" type="datetimeFigureOut"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9B3B-46EE-4402-804B-C3169BAC07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2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777FC-DD92-40C0-8C50-E295556A204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13483-A24C-97DB-1FAB-B1EE383D6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7300" y="-429"/>
            <a:ext cx="7142987" cy="6858429"/>
          </a:xfrm>
          <a:prstGeom prst="rect">
            <a:avLst/>
          </a:prstGeom>
          <a:gradFill>
            <a:gsLst>
              <a:gs pos="0">
                <a:srgbClr val="FF411C"/>
              </a:gs>
              <a:gs pos="100000">
                <a:srgbClr val="92248E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BF15A-228E-7325-6D7D-982EA537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7301" y="0"/>
            <a:ext cx="7158340" cy="6858000"/>
          </a:xfrm>
          <a:prstGeom prst="rect">
            <a:avLst/>
          </a:prstGeom>
          <a:gradFill>
            <a:gsLst>
              <a:gs pos="27000">
                <a:srgbClr val="DA002F">
                  <a:alpha val="6000"/>
                </a:srgbClr>
              </a:gs>
              <a:gs pos="98000">
                <a:srgbClr val="9B3597">
                  <a:alpha val="72941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C545E-CFDF-A40B-046E-AEC9E529B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5067300" y="4571999"/>
            <a:ext cx="7140054" cy="2286000"/>
          </a:xfrm>
          <a:prstGeom prst="rect">
            <a:avLst/>
          </a:prstGeom>
          <a:gradFill>
            <a:gsLst>
              <a:gs pos="28000">
                <a:srgbClr val="FF907A">
                  <a:alpha val="40000"/>
                </a:srgbClr>
              </a:gs>
              <a:gs pos="100000">
                <a:srgbClr val="DA002F">
                  <a:alpha val="20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503D3-D62B-0038-E24C-05C4B676A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2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568" y="1270535"/>
            <a:ext cx="5513832" cy="28895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568" y="4974336"/>
            <a:ext cx="5715000" cy="148132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67300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7566" y="6455664"/>
            <a:ext cx="2902571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425" y="6455664"/>
            <a:ext cx="298616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2F4EA-388B-424B-AC17-965C10DAF675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2555FD-4C27-26F9-D396-F44BD255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4D9F56-D5FE-5416-E898-561CCD18E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226" y="2522"/>
            <a:ext cx="12210294" cy="685547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312D2-549E-F681-7F68-B8AAD2F7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83414" y="0"/>
            <a:ext cx="11826874" cy="6858000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4FFFC-E214-3024-4ED7-32DAAA7A6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945773" y="-4953002"/>
            <a:ext cx="2286000" cy="12192001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C23C4-6670-C4D3-CA25-EAF7EB91A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048" y="-5047"/>
            <a:ext cx="12188952" cy="6420678"/>
          </a:xfrm>
          <a:prstGeom prst="rect">
            <a:avLst/>
          </a:prstGeom>
          <a:gradFill>
            <a:gsLst>
              <a:gs pos="0">
                <a:srgbClr val="FA0036">
                  <a:alpha val="22000"/>
                </a:srgbClr>
              </a:gs>
              <a:gs pos="52000">
                <a:srgbClr val="FF907A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9AED1-BD83-3598-C1F0-DC7ED015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481594" flipH="1">
            <a:off x="6172247" y="62627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6000" cap="all" spc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F6D2C8-34B4-4D49-8BA1-BACB1E5E91D7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735CD2-2790-A02E-C1A3-EB251A11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rgbClr val="FF907A"/>
              </a:gs>
              <a:gs pos="100000">
                <a:srgbClr val="DA002F">
                  <a:alpha val="88627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BCFA5-D41F-08E8-0C59-3B6D1AE8F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17416"/>
            <a:ext cx="5067300" cy="6840156"/>
          </a:xfrm>
          <a:prstGeom prst="rect">
            <a:avLst/>
          </a:prstGeom>
          <a:gradFill>
            <a:gsLst>
              <a:gs pos="22000">
                <a:srgbClr val="FF5076">
                  <a:alpha val="0"/>
                </a:srgbClr>
              </a:gs>
              <a:gs pos="99000">
                <a:srgbClr val="92248E">
                  <a:alpha val="91765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33A7D-2BA4-F824-376C-8607C290E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20998" y="723590"/>
            <a:ext cx="6595192" cy="5638799"/>
          </a:xfrm>
          <a:prstGeom prst="rect">
            <a:avLst/>
          </a:prstGeom>
          <a:gradFill>
            <a:gsLst>
              <a:gs pos="2000">
                <a:srgbClr val="DA002F">
                  <a:alpha val="18824"/>
                </a:srgbClr>
              </a:gs>
              <a:gs pos="57000">
                <a:srgbClr val="FE4A00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FC381E-3DA3-22D7-F3CB-6FF3B17D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2745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029968"/>
            <a:ext cx="4398264" cy="2825496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40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4304" y="584688"/>
            <a:ext cx="4517136" cy="568862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FA98E2-6F7F-4A51-8E1F-EB59A50F0269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" y="6408743"/>
            <a:ext cx="12191998" cy="449257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" y="6408742"/>
            <a:ext cx="6281929" cy="449258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1014984"/>
            <a:ext cx="4489704" cy="1463040"/>
          </a:xfrm>
        </p:spPr>
        <p:txBody>
          <a:bodyPr anchor="t">
            <a:normAutofit/>
          </a:bodyPr>
          <a:lstStyle>
            <a:lvl1pPr>
              <a:defRPr sz="4000" cap="all" spc="7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6281928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33472"/>
            <a:ext cx="4498848" cy="2980944"/>
          </a:xfrm>
        </p:spPr>
        <p:txBody>
          <a:bodyPr anchor="b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685800" indent="-2286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0BB71E-4F8F-41C0-A92F-F3C4EFE8AC7B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103120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103120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436-5FD3-4DBA-BA14-7BB2834C5EC5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813048" cy="29992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1371" y="1600200"/>
            <a:ext cx="4892656" cy="3657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3D6C-C357-4A18-98FF-C5DAE1A10B46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611880" cy="29992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1600200"/>
            <a:ext cx="6135624" cy="4297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8E0B-8A0C-48E4-ADBA-2AC6A8CE7CBF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3547872" cy="496519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704088"/>
            <a:ext cx="6394704" cy="52120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CA7-F1A7-4374-A53E-DDBF6669B4DA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916936" cy="291693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8626" y="704088"/>
            <a:ext cx="7132320" cy="55778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4E53C8-4441-4494-9A33-9A60A8C010FF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8606AF-234E-F01C-E350-3E326E5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209" y="0"/>
            <a:ext cx="12203208" cy="1698952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FF8463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6AE3A-A1C7-E9CA-615A-87942C8F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210" y="4199"/>
            <a:ext cx="8126510" cy="1694753"/>
          </a:xfrm>
          <a:prstGeom prst="rect">
            <a:avLst/>
          </a:prstGeom>
          <a:gradFill>
            <a:gsLst>
              <a:gs pos="37000">
                <a:srgbClr val="FF6C4F">
                  <a:alpha val="41961"/>
                </a:srgbClr>
              </a:gs>
              <a:gs pos="99000">
                <a:srgbClr val="DA002F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82EBC-AF50-5C78-B731-0C4380660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6" y="-6046"/>
            <a:ext cx="12197741" cy="1694753"/>
          </a:xfrm>
          <a:prstGeom prst="rect">
            <a:avLst/>
          </a:prstGeom>
          <a:gradFill>
            <a:gsLst>
              <a:gs pos="32000">
                <a:srgbClr val="D861D4">
                  <a:alpha val="0"/>
                </a:srgbClr>
              </a:gs>
              <a:gs pos="100000">
                <a:srgbClr val="93258E">
                  <a:alpha val="65882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875520" cy="10332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203703"/>
            <a:ext cx="9875520" cy="406762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27853E-A83C-4AE4-BB8D-D1C2F70D8524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1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358C6A-FFB7-7F91-94AA-423822AA8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B507E-31E7-16F8-CF5C-A1250BA8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22440" y="6406116"/>
            <a:ext cx="4169557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75488"/>
            <a:ext cx="6400800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856232"/>
            <a:ext cx="640080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3F47ADC-E381-68F6-8F09-4B69A1B92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22440" y="603504"/>
            <a:ext cx="35538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BDAA-674F-41A5-9B7A-63B7C6B4BF31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1563624"/>
            <a:ext cx="998524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CF9F-8FDB-4ADC-A9FD-4B179047B36A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3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C72D07-FB95-F16C-6535-C8AEB3ACA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8316"/>
            <a:ext cx="12192000" cy="449684"/>
          </a:xfrm>
          <a:prstGeom prst="rect">
            <a:avLst/>
          </a:prstGeom>
          <a:gradFill>
            <a:gsLst>
              <a:gs pos="14000">
                <a:srgbClr val="FE4A00">
                  <a:alpha val="27843"/>
                </a:srgbClr>
              </a:gs>
              <a:gs pos="100000">
                <a:srgbClr val="DA002F">
                  <a:alpha val="84706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A119A-27E9-C86D-0929-AC7B5A35B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807553" y="6408316"/>
            <a:ext cx="8384444" cy="449684"/>
          </a:xfrm>
          <a:prstGeom prst="rect">
            <a:avLst/>
          </a:prstGeom>
          <a:gradFill>
            <a:gsLst>
              <a:gs pos="9000">
                <a:srgbClr val="D861D4">
                  <a:alpha val="67843"/>
                </a:srgbClr>
              </a:gs>
              <a:gs pos="99000">
                <a:srgbClr val="92248E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304" y="310896"/>
            <a:ext cx="6858000" cy="92354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6DF379E-0D41-B503-1F7F-4E6B2B90CC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3" y="603504"/>
            <a:ext cx="31925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8304" y="1380744"/>
            <a:ext cx="6858000" cy="4608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15508136-2BE5-4DEB-BFFF-CA82AE75DA81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7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DB1A6A-A82E-C28C-BC71-E59067A1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683A0-4783-F398-8347-7EAF3DEE6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491125" y="6406116"/>
            <a:ext cx="370087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2572"/>
            <a:ext cx="6858000" cy="92354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380744"/>
            <a:ext cx="6858000" cy="4608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917188-FC72-8B54-8EBD-7107C6956D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91126" y="603504"/>
            <a:ext cx="3085177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907A-57F4-4BE4-B9CF-66B2A48FC3D2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CA41D-9DCB-DD45-31CF-2ACE1D2C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F0C67-B5B9-BA90-0D30-7132F7490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247320" y="6400799"/>
            <a:ext cx="6944677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475488"/>
            <a:ext cx="5440680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5FBC8-9F7C-5DDE-5C2A-6D231CC88D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"/>
            <a:ext cx="5247320" cy="640036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567FAE1-288E-FD4A-3F64-DC3B7101D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7056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3912" y="1856232"/>
            <a:ext cx="54406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913992-B8EA-FD20-FD4D-5B72B7A440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8C0C47F-6992-403B-A8BD-DAD08522434F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5201357-21DD-EA1C-08A2-FA2DAB2250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CA41D-9DCB-DD45-31CF-2ACE1D2C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F0C67-B5B9-BA90-0D30-7132F7490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2008" y="6400799"/>
            <a:ext cx="5269988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75488"/>
            <a:ext cx="5440680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28336-AE7A-4C2D-0270-493DC7303B6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856232"/>
            <a:ext cx="54406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5FBC8-9F7C-5DDE-5C2A-6D231CC88D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22008" y="-1"/>
            <a:ext cx="5269992" cy="640036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75CBF-C3DD-595A-4D09-0BDBE3A201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EE2BF70-051F-4182-B873-1FBEE890188B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4C584-842E-9FEF-D13D-CAA866F0BF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E3123-7D9E-2A08-F196-CDF340945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2AD7-5E04-F73B-69E6-5FA92F998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284615" y="6400799"/>
            <a:ext cx="4907382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475488"/>
            <a:ext cx="3401568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4" y="603504"/>
            <a:ext cx="6681111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74736" y="1856232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29163A-D4FD-4B13-B760-29FEA46D26A0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4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562434" y="6406116"/>
            <a:ext cx="462956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7"/>
            <a:ext cx="2907792" cy="23774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2843784" cy="51114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62436" y="0"/>
            <a:ext cx="4629564" cy="6409944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F31E3F0-C597-454C-9C6A-C05C00896517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2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305800" y="6406116"/>
            <a:ext cx="3886200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8"/>
            <a:ext cx="2907792" cy="23774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3776472" cy="53477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5800" y="0"/>
            <a:ext cx="3886200" cy="640611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C03E46-357C-41AA-B644-5D238512659D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3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BABC61-0C94-EB2C-729D-13A2A74C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3E17B-3D55-4567-37F8-1842ADBF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23544"/>
            <a:ext cx="3840480" cy="250545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29184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3511295"/>
            <a:ext cx="6172200" cy="260628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317806-C1A4-4898-A392-58092F2DAC1E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6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460BC6-378A-8F4F-1D44-FA6677F9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C97FE-4F82-FCF7-08CC-137F322BA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32688"/>
            <a:ext cx="3392424" cy="318211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9593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4206240"/>
            <a:ext cx="6172200" cy="16459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BE550A-BFEE-40D6-A0EE-F4BD2148E98A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6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" y="6408741"/>
            <a:ext cx="12191998" cy="449259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" y="6408314"/>
            <a:ext cx="7783998" cy="449686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832104"/>
            <a:ext cx="3273552" cy="194767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7783999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56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2852928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60DE63-5C97-4D17-AD5B-559BE78F8C6E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CAF72-A322-2B88-2E9E-10B288C83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EF993-7F0D-4ECF-FD85-4AAFAAAF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4571999"/>
            <a:ext cx="12192003" cy="2286219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141E1-516D-D7D9-7CAC-EBABCB07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038600" y="4571779"/>
            <a:ext cx="8151938" cy="2286329"/>
          </a:xfrm>
          <a:prstGeom prst="rect">
            <a:avLst/>
          </a:prstGeom>
          <a:gradFill>
            <a:gsLst>
              <a:gs pos="0">
                <a:srgbClr val="FF5076">
                  <a:alpha val="0"/>
                </a:srgbClr>
              </a:gs>
              <a:gs pos="99000">
                <a:srgbClr val="91049C">
                  <a:alpha val="81961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73ECF1-2707-D092-89EA-AC6D4B79E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34054">
            <a:off x="3015414" y="2996601"/>
            <a:ext cx="2352194" cy="3826944"/>
          </a:xfrm>
          <a:custGeom>
            <a:avLst/>
            <a:gdLst>
              <a:gd name="connsiteX0" fmla="*/ 2352194 w 2352194"/>
              <a:gd name="connsiteY0" fmla="*/ 8624 h 3826944"/>
              <a:gd name="connsiteX1" fmla="*/ 749804 w 2352194"/>
              <a:gd name="connsiteY1" fmla="*/ 3826944 h 3826944"/>
              <a:gd name="connsiteX2" fmla="*/ 566692 w 2352194"/>
              <a:gd name="connsiteY2" fmla="*/ 3648149 h 3826944"/>
              <a:gd name="connsiteX3" fmla="*/ 0 w 2352194"/>
              <a:gd name="connsiteY3" fmla="*/ 2181415 h 3826944"/>
              <a:gd name="connsiteX4" fmla="*/ 2181415 w 2352194"/>
              <a:gd name="connsiteY4" fmla="*/ 0 h 382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194" h="3826944">
                <a:moveTo>
                  <a:pt x="2352194" y="8624"/>
                </a:moveTo>
                <a:lnTo>
                  <a:pt x="749804" y="3826944"/>
                </a:lnTo>
                <a:lnTo>
                  <a:pt x="566692" y="3648149"/>
                </a:lnTo>
                <a:cubicBezTo>
                  <a:pt x="214596" y="3260758"/>
                  <a:pt x="0" y="2746147"/>
                  <a:pt x="0" y="2181415"/>
                </a:cubicBezTo>
                <a:cubicBezTo>
                  <a:pt x="0" y="976653"/>
                  <a:pt x="976652" y="0"/>
                  <a:pt x="2181415" y="0"/>
                </a:cubicBezTo>
                <a:close/>
              </a:path>
            </a:pathLst>
          </a:custGeom>
          <a:gradFill>
            <a:gsLst>
              <a:gs pos="0">
                <a:srgbClr val="FFBCAF">
                  <a:alpha val="33725"/>
                </a:srgbClr>
              </a:gs>
              <a:gs pos="100000">
                <a:srgbClr val="FF907A">
                  <a:alpha val="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FDFDA-46A6-DCC7-FA34-612FC4BF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047998" y="4571999"/>
            <a:ext cx="9143999" cy="1841109"/>
          </a:xfrm>
          <a:prstGeom prst="rect">
            <a:avLst/>
          </a:prstGeom>
          <a:gradFill>
            <a:gsLst>
              <a:gs pos="0">
                <a:srgbClr val="FF411C">
                  <a:alpha val="29804"/>
                </a:srgbClr>
              </a:gs>
              <a:gs pos="78000">
                <a:srgbClr val="DA002F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4791456"/>
            <a:ext cx="10570464" cy="11704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cap="all" spc="700" baseline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6025896"/>
            <a:ext cx="10579608" cy="4297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cap="all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C20621E-D3A1-DE2F-A48A-0A5F279572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82602B3-F8C3-D957-5C3F-DF1749FA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3152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0E38CC7-EEB9-1AD7-7B03-603746FE3F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4AF38C-0923-462D-8E8F-DFB1FB3CD655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153FF4E-D18A-13B0-6B0A-CF7AF0A523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BED10C-5619-54D2-5D2D-E5D0A3E2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96777-297F-86C7-883A-2CA5E5F7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5630" y="6401228"/>
            <a:ext cx="5246366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12064"/>
            <a:ext cx="10844784" cy="117043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6A79F2-1363-2482-D116-A2760202AE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1984247"/>
            <a:ext cx="6214110" cy="387983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9959" y="1984248"/>
            <a:ext cx="3876346" cy="38798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A-5D85-42AB-95DF-BF2F02172CA4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093A5D-CF9E-656F-6E4D-BBE26617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037C8-31EA-E42D-7880-3FC907A89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380987" y="6400799"/>
            <a:ext cx="7811009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72D447-6660-458A-13D3-C4FF070386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18" y="0"/>
            <a:ext cx="3520440" cy="364845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8072" y="704088"/>
            <a:ext cx="6428232" cy="523036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1AB-126F-4C4D-9C0D-9B9B07DC1CFA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7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Pictur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A2F20-DFC9-8EAE-10DC-BC89113C2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C5968-63F8-AF79-49F2-4D9E9C22D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26812" y="6400799"/>
            <a:ext cx="8565184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895292" cy="15819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3F22A9-E31A-48F3-DD64-8A17645324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2368296"/>
            <a:ext cx="2788920" cy="3429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3128" y="704088"/>
            <a:ext cx="7123176" cy="517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0D61-5867-4B60-96C2-F34431D24F0C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77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Lar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034161-664F-95F7-2318-8455D39D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F5F8B4-8FF0-1254-0A5B-CC22084F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E1ECA-F93C-A483-C4F1-29C42597B7D2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6865F-89CC-BE15-EAA2-7DE6517391D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AFE0B0-2261-5CA7-AE61-EDC374B643E3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A7DB0-DE62-3BEE-FB72-481649D63F9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EE29-6799-F2C5-729F-491AE62D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286" y="4719145"/>
            <a:ext cx="12221346" cy="2148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4974336"/>
            <a:ext cx="10433304" cy="1444752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60704" y="704088"/>
            <a:ext cx="10661904" cy="3849624"/>
          </a:xfrm>
        </p:spPr>
        <p:txBody>
          <a:bodyPr anchor="b">
            <a:normAutofit/>
          </a:bodyPr>
          <a:lstStyle>
            <a:lvl1pPr marL="0" indent="0" algn="ctr">
              <a:buNone/>
              <a:defRPr sz="2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4365B4-2BDD-42A8-8AD0-4FD66D3F5C4E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Lar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B2D57-DDE5-A73E-9F8B-DA3ACB699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6F834-30C7-711B-1DA9-E85C7CC17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8287" y="-2522"/>
            <a:ext cx="12192000" cy="686556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6A7B6-C07F-DDF6-2DA7-A25316E3D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227" y="-5045"/>
            <a:ext cx="12217513" cy="6868091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767CC-CF27-DF8F-8449-932B71E7F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29475" y="-5045"/>
            <a:ext cx="11788038" cy="6863044"/>
          </a:xfrm>
          <a:prstGeom prst="rect">
            <a:avLst/>
          </a:prstGeom>
          <a:gradFill>
            <a:gsLst>
              <a:gs pos="0">
                <a:srgbClr val="FA0036">
                  <a:alpha val="3922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F59EC-E66B-10C0-FD29-4F5A7C07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A4547-53B1-493D-CE90-DA2AB946D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900224" y="892997"/>
            <a:ext cx="6860522" cy="5074531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809744"/>
            <a:ext cx="8156448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03504"/>
            <a:ext cx="10543032" cy="4114800"/>
          </a:xfrm>
        </p:spPr>
        <p:txBody>
          <a:bodyPr anchor="b">
            <a:normAutofit/>
          </a:bodyPr>
          <a:lstStyle>
            <a:lvl1pPr marL="0" indent="0" algn="ctr">
              <a:buNone/>
              <a:defRPr sz="25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042AE0-E8A0-4C07-BDCE-3F5EAB477031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603504"/>
            <a:ext cx="10863072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8D1234-C791-4FA0-B7BF-3B97E1AFD349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9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A70C64-A82F-539E-FA22-E9EDFA88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51035-B1FE-075C-1780-50D3B30B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6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594AB-F53B-583B-B352-D96F6BEA3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1890835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6DC94B-3BDB-1A55-CF02-E0ACF543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25" y="875999"/>
            <a:ext cx="2609262" cy="4648800"/>
          </a:xfrm>
          <a:custGeom>
            <a:avLst/>
            <a:gdLst>
              <a:gd name="connsiteX0" fmla="*/ 2324400 w 2609262"/>
              <a:gd name="connsiteY0" fmla="*/ 4648800 h 4648800"/>
              <a:gd name="connsiteX1" fmla="*/ 0 w 2609262"/>
              <a:gd name="connsiteY1" fmla="*/ 2324400 h 4648800"/>
              <a:gd name="connsiteX2" fmla="*/ 2324400 w 2609262"/>
              <a:gd name="connsiteY2" fmla="*/ 0 h 4648800"/>
              <a:gd name="connsiteX3" fmla="*/ 2562056 w 2609262"/>
              <a:gd name="connsiteY3" fmla="*/ 12001 h 4648800"/>
              <a:gd name="connsiteX4" fmla="*/ 2609262 w 2609262"/>
              <a:gd name="connsiteY4" fmla="*/ 19205 h 4648800"/>
              <a:gd name="connsiteX5" fmla="*/ 2609262 w 2609262"/>
              <a:gd name="connsiteY5" fmla="*/ 4629595 h 4648800"/>
              <a:gd name="connsiteX6" fmla="*/ 2562056 w 2609262"/>
              <a:gd name="connsiteY6" fmla="*/ 4636799 h 4648800"/>
              <a:gd name="connsiteX7" fmla="*/ 2324400 w 2609262"/>
              <a:gd name="connsiteY7" fmla="*/ 4648800 h 46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9262" h="4648800">
                <a:moveTo>
                  <a:pt x="2324400" y="4648800"/>
                </a:moveTo>
                <a:cubicBezTo>
                  <a:pt x="1040669" y="4648800"/>
                  <a:pt x="0" y="3608131"/>
                  <a:pt x="0" y="2324400"/>
                </a:cubicBezTo>
                <a:cubicBezTo>
                  <a:pt x="0" y="1040669"/>
                  <a:pt x="1040669" y="0"/>
                  <a:pt x="2324400" y="0"/>
                </a:cubicBezTo>
                <a:cubicBezTo>
                  <a:pt x="2404633" y="0"/>
                  <a:pt x="2483917" y="4065"/>
                  <a:pt x="2562056" y="12001"/>
                </a:cubicBezTo>
                <a:lnTo>
                  <a:pt x="2609262" y="19205"/>
                </a:lnTo>
                <a:lnTo>
                  <a:pt x="2609262" y="4629595"/>
                </a:lnTo>
                <a:lnTo>
                  <a:pt x="2562056" y="4636799"/>
                </a:lnTo>
                <a:cubicBezTo>
                  <a:pt x="2483917" y="4644735"/>
                  <a:pt x="2404633" y="4648800"/>
                  <a:pt x="2324400" y="4648800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97458" y="731520"/>
            <a:ext cx="6794097" cy="555955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400" b="1"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000" b="1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1"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99FD6B-A98A-41CE-AE80-E9BFC922155F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2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978408"/>
            <a:ext cx="10177272" cy="4837176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48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40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A27B-DA16-4786-8944-4B1CF34905EE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5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09A4D1-63C5-2E23-5C6B-F8AF9478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070271-1317-4457-72C3-9560AF9D7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A2358-7C35-E7F3-E8C3-3D28909E4016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347F1A-F45E-1DB5-00F2-8254D6979D4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F8B62-DFD0-EBF8-5BB9-282EB5B6124B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BCED88-F67D-F1DB-27DB-72BF0D6DDBF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EBBFD2-5112-E929-5402-0348DC293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5465204" y="1877618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9311F-FD36-C119-8B93-522F4776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18286" y="-5046"/>
            <a:ext cx="12221346" cy="509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19" y="731520"/>
            <a:ext cx="9181224" cy="3806425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buNone/>
              <a:defRPr sz="46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4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A190-1DE0-42AE-81F7-BAE9BB470D89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82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6A6A9-A341-BF9D-FA80-3868D42AC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9BFB5-5C25-0FCB-27C7-A478767C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5F22C-2988-B6EC-AA0B-D03BCA1A0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9651" y="4853253"/>
            <a:ext cx="10172700" cy="976045"/>
          </a:xfrm>
          <a:prstGeom prst="rect">
            <a:avLst/>
          </a:prstGeom>
          <a:gradFill>
            <a:gsLst>
              <a:gs pos="0">
                <a:srgbClr val="FE4A00">
                  <a:alpha val="66667"/>
                </a:srgbClr>
              </a:gs>
              <a:gs pos="100000">
                <a:srgbClr val="9C2C97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9EC5E-5DB0-5907-06E8-B18F1AE29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09648" y="4853256"/>
            <a:ext cx="7105652" cy="976043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5020056"/>
            <a:ext cx="9198864" cy="649224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1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20824" y="1737360"/>
            <a:ext cx="8156448" cy="256946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3500">
                <a:latin typeface="+mj-lt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00A192-F923-4AB4-BDCC-6ACB26A0AAAE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D7BB-25B8-B7A3-8E13-EDE8E1090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0"/>
            <a:ext cx="6096000" cy="6868461"/>
          </a:xfrm>
          <a:prstGeom prst="rect">
            <a:avLst/>
          </a:prstGeom>
          <a:gradFill>
            <a:gsLst>
              <a:gs pos="0">
                <a:srgbClr val="FE4A00">
                  <a:alpha val="65882"/>
                </a:srgbClr>
              </a:gs>
              <a:gs pos="100000">
                <a:srgbClr val="A6025C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C05D2-D53F-950D-185E-08B200EEF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-18287" y="4582455"/>
            <a:ext cx="6114286" cy="227553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99000">
                <a:srgbClr val="92248E">
                  <a:alpha val="2666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AF5C2-3AA9-7510-308E-9D21678F7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148955" y="532365"/>
            <a:ext cx="6878924" cy="5814190"/>
          </a:xfrm>
          <a:prstGeom prst="rect">
            <a:avLst/>
          </a:prstGeom>
          <a:gradFill>
            <a:gsLst>
              <a:gs pos="0">
                <a:srgbClr val="FE4A00">
                  <a:alpha val="0"/>
                </a:srgbClr>
              </a:gs>
              <a:gs pos="100000">
                <a:srgbClr val="A60296">
                  <a:alpha val="38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3448-08C3-4231-6CCA-F17E4C60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49046" y="1319084"/>
            <a:ext cx="4648799" cy="4648799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941832"/>
            <a:ext cx="4626864" cy="32095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4336"/>
            <a:ext cx="4626864" cy="145389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20" y="6455664"/>
            <a:ext cx="4096512" cy="36576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531B838-A2A1-4E5F-8CE5-ED5C785421C8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9744" y="6455664"/>
            <a:ext cx="5486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2952" y="0"/>
            <a:ext cx="60990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35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513F4-C880-287E-B00A-BD9B413CB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A6AB-C3A8-7501-6BC6-83CFA6C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651" y="1028698"/>
            <a:ext cx="10172706" cy="4800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F9668-0C20-D45C-536B-66FBB7F3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09649" y="1028699"/>
            <a:ext cx="10174534" cy="4800598"/>
          </a:xfrm>
          <a:prstGeom prst="rect">
            <a:avLst/>
          </a:prstGeom>
          <a:gradFill>
            <a:gsLst>
              <a:gs pos="9000">
                <a:srgbClr val="FF9265"/>
              </a:gs>
              <a:gs pos="95000">
                <a:srgbClr val="DA002F">
                  <a:alpha val="79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2C855-B15C-090B-5493-3D36B8A52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5991" y="4421079"/>
            <a:ext cx="10176358" cy="1408215"/>
          </a:xfrm>
          <a:prstGeom prst="rect">
            <a:avLst/>
          </a:prstGeom>
          <a:gradFill>
            <a:gsLst>
              <a:gs pos="26000">
                <a:srgbClr val="BA0267">
                  <a:alpha val="0"/>
                </a:srgbClr>
              </a:gs>
              <a:gs pos="95000">
                <a:srgbClr val="9B3597">
                  <a:alpha val="62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CB20-1010-8C73-0086-CAB904E4B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3568444" y="-1531928"/>
            <a:ext cx="4800598" cy="9921854"/>
          </a:xfrm>
          <a:prstGeom prst="rect">
            <a:avLst/>
          </a:prstGeom>
          <a:gradFill>
            <a:gsLst>
              <a:gs pos="22000">
                <a:srgbClr val="A60296">
                  <a:alpha val="49000"/>
                </a:srgbClr>
              </a:gs>
              <a:gs pos="99000">
                <a:srgbClr val="DA002F">
                  <a:alpha val="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4736592"/>
            <a:ext cx="8349303" cy="79552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200" cap="all" spc="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481328"/>
            <a:ext cx="8001000" cy="2752344"/>
          </a:xfrm>
        </p:spPr>
        <p:txBody>
          <a:bodyPr vert="horz" lIns="91440" tIns="45720" rIns="91440" bIns="45720" rtlCol="0" anchor="ctr">
            <a:normAutofit/>
          </a:bodyPr>
          <a:lstStyle>
            <a:lvl1pPr marL="128016" indent="-137160">
              <a:lnSpc>
                <a:spcPct val="11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769460-8E62-40CA-83A8-CB830C3D7F18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9A9201-705F-55B6-3F46-D68411A3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BBA50-2898-3426-D749-CD283339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BEDF5-EA71-E3BD-29EA-A8A58B12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115303" y="1028698"/>
            <a:ext cx="3086100" cy="4800599"/>
          </a:xfrm>
          <a:prstGeom prst="rect">
            <a:avLst/>
          </a:prstGeom>
          <a:gradFill>
            <a:gsLst>
              <a:gs pos="0">
                <a:srgbClr val="FE4A00">
                  <a:alpha val="81000"/>
                </a:srgbClr>
              </a:gs>
              <a:gs pos="100000">
                <a:srgbClr val="9C2C9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A6F75-CEBF-CDAC-9F4B-3C794F813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124832" y="1028696"/>
            <a:ext cx="3076572" cy="3584648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1352" y="1792224"/>
            <a:ext cx="2322576" cy="3465576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0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7360" y="1399032"/>
            <a:ext cx="5751576" cy="4041648"/>
          </a:xfr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110000"/>
              </a:lnSpc>
              <a:spcBef>
                <a:spcPts val="0"/>
              </a:spcBef>
              <a:buNone/>
              <a:defRPr lang="en-US" sz="3400" b="1" dirty="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9BF413-3F81-4C14-A195-E47B863670C3}" type="datetime2">
              <a:rPr lang="en-US" smtClean="0"/>
              <a:t>Saturday, October 11, 2025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5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294248"/>
            <a:ext cx="10844784" cy="958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E8AB-DD53-DE37-0172-0F4C2D9FEB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38" y="2020824"/>
            <a:ext cx="5075237" cy="41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67A339-2191-25DF-DA14-F9F1C27E8E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0813" y="2020824"/>
            <a:ext cx="5075237" cy="41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C-F518-4593-A9F9-71F14C909BBB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34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10844784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07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0ED8F7-2A3F-80A9-EF90-A2A4073C69D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38" y="2020888"/>
            <a:ext cx="50736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38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723F4E-0022-57BD-B68A-67BA6188174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0813" y="2020888"/>
            <a:ext cx="50752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DA2C-4D95-4DB6-BF4A-4F688D05F62F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8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9985248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4565-505C-457E-BFE9-7CA5ED3C51C4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91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EFDC-6A75-4D73-91E7-2ECC26E96D93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4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311122"/>
            <a:ext cx="3309608" cy="382456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39309" cy="558207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72B-0F30-4743-AD00-90BD7F92FC91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9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7784"/>
            <a:ext cx="3713996" cy="2212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826137"/>
            <a:ext cx="3310128" cy="315387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A5D34-8853-9D0F-8F1B-90E5CC5A7D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313" y="603504"/>
            <a:ext cx="6154737" cy="537651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1A8-4BF9-4B7D-9A44-0F91B76D49BD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1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1DC8D0-ECB3-9C81-4ADA-D2C30B00B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9673D-65B2-D6C4-C53F-8652E7E8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E07E3-56CC-285D-C461-695C95F6E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15300" y="-1"/>
            <a:ext cx="4076700" cy="3200400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13C450-5422-C684-DC49-499D1A1B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10881360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520" y="3657600"/>
            <a:ext cx="10881360" cy="2743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7636FB-A6BA-4E3C-9023-5FBFE4689724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17130E-6216-789E-BE08-6D1E3E7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9983-7B9C-7C3D-25C2-1715A4226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92B90-6109-F01B-1ABB-6BED7A1F1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15300" y="-5"/>
            <a:ext cx="4076700" cy="3200404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F1BDFB-261A-F796-17BC-584DAB2E7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9994392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3931920"/>
            <a:ext cx="9994392" cy="18067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dirty="0"/>
            </a:lvl1pPr>
            <a:lvl2pPr marL="228600" indent="0">
              <a:buNone/>
              <a:defRPr lang="en-US" sz="2000" dirty="0"/>
            </a:lvl2pPr>
            <a:lvl3pPr marL="457200" indent="0">
              <a:buNone/>
              <a:defRPr lang="en-US" sz="1800" dirty="0"/>
            </a:lvl3pPr>
            <a:lvl4pPr marL="685800" indent="0">
              <a:buNone/>
              <a:defRPr lang="en-US" sz="16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FE3FE3-B74C-4213-AB2F-60F99F3419C3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8E3E8-0931-8EEE-FF77-1C25EBBE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0C29-D9B0-E434-079F-9F0C40DF2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-1399562" y="1399556"/>
            <a:ext cx="6875820" cy="4076703"/>
          </a:xfrm>
          <a:prstGeom prst="rect">
            <a:avLst/>
          </a:prstGeom>
          <a:gradFill>
            <a:gsLst>
              <a:gs pos="11000">
                <a:srgbClr val="92248E"/>
              </a:gs>
              <a:gs pos="100000">
                <a:srgbClr val="FF411C">
                  <a:alpha val="8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F604E-FEFA-3809-8244-5B72EE7B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90124" y="3681875"/>
            <a:ext cx="2296453" cy="4076701"/>
          </a:xfrm>
          <a:prstGeom prst="rect">
            <a:avLst/>
          </a:prstGeom>
          <a:gradFill>
            <a:gsLst>
              <a:gs pos="0">
                <a:srgbClr val="DA002F">
                  <a:alpha val="55000"/>
                </a:srgbClr>
              </a:gs>
              <a:gs pos="100000">
                <a:srgbClr val="FF907A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8E261-930C-6A44-A568-9DD2A88D3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30000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850392"/>
            <a:ext cx="2935224" cy="30358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cap="all" spc="700" baseline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001768"/>
            <a:ext cx="2926080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cap="all" spc="40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04" y="6455664"/>
            <a:ext cx="5486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648" y="6455664"/>
            <a:ext cx="3227832" cy="36576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369E90C-83BE-474F-8867-84D9D4BA9A64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9FC6C-F243-CA40-35F8-13153EA5EB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8115300" cy="68684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15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FE7F8B-D1C1-6301-75A5-2EC4374F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14449" y="0"/>
            <a:ext cx="1222473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8467A-A1B6-E7E6-CAD4-E63E0FE2C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7227" y="-5046"/>
            <a:ext cx="12217513" cy="686556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C06E7-BC9C-2F5F-5DD1-D04EB713C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5514" y="-5045"/>
            <a:ext cx="12217514" cy="6865568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chemeClr val="accent2">
                  <a:alpha val="9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261F8-8CD8-F2E0-C386-BE6A16D9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 flipV="1">
            <a:off x="3802775" y="-3817222"/>
            <a:ext cx="4571999" cy="12206450"/>
          </a:xfrm>
          <a:prstGeom prst="rect">
            <a:avLst/>
          </a:prstGeom>
          <a:gradFill>
            <a:gsLst>
              <a:gs pos="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4A82C-6849-A88D-6D57-833E9A74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168948" flipH="1" flipV="1">
            <a:off x="1027160" y="609473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5CA38-7F60-D664-4EC0-C54B60C02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62000"/>
                </a:srgbClr>
              </a:gs>
              <a:gs pos="77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016" y="987552"/>
            <a:ext cx="7644384" cy="29443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cap="all" spc="700" baseline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728" y="5294376"/>
            <a:ext cx="7644384" cy="107899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B5CA67-94ED-4C14-9B73-CCE5A85B4E93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C38FEA-146D-53B3-36B0-5CBD80406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43995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4D35E-A520-CA7A-97CB-6D815AB4C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43990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E890B-58C1-DD36-E90B-FFF0BE0CB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7253161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CD52CC-E8F2-3220-AE19-8A482DD1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7949750" y="1673989"/>
            <a:ext cx="3201591" cy="4397456"/>
          </a:xfrm>
          <a:custGeom>
            <a:avLst/>
            <a:gdLst>
              <a:gd name="connsiteX0" fmla="*/ 3201591 w 3201591"/>
              <a:gd name="connsiteY0" fmla="*/ 4296647 h 4397456"/>
              <a:gd name="connsiteX1" fmla="*/ 3007294 w 3201591"/>
              <a:gd name="connsiteY1" fmla="*/ 4346606 h 4397456"/>
              <a:gd name="connsiteX2" fmla="*/ 2502877 w 3201591"/>
              <a:gd name="connsiteY2" fmla="*/ 4397456 h 4397456"/>
              <a:gd name="connsiteX3" fmla="*/ 0 w 3201591"/>
              <a:gd name="connsiteY3" fmla="*/ 1894579 h 4397456"/>
              <a:gd name="connsiteX4" fmla="*/ 733076 w 3201591"/>
              <a:gd name="connsiteY4" fmla="*/ 124777 h 4397456"/>
              <a:gd name="connsiteX5" fmla="*/ 870365 w 3201591"/>
              <a:gd name="connsiteY5" fmla="*/ 0 h 439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1591" h="4397456">
                <a:moveTo>
                  <a:pt x="3201591" y="4296647"/>
                </a:moveTo>
                <a:lnTo>
                  <a:pt x="3007294" y="4346606"/>
                </a:lnTo>
                <a:cubicBezTo>
                  <a:pt x="2844362" y="4379947"/>
                  <a:pt x="2675664" y="4397456"/>
                  <a:pt x="2502877" y="4397456"/>
                </a:cubicBezTo>
                <a:cubicBezTo>
                  <a:pt x="1120576" y="4397456"/>
                  <a:pt x="0" y="3276880"/>
                  <a:pt x="0" y="1894579"/>
                </a:cubicBezTo>
                <a:cubicBezTo>
                  <a:pt x="0" y="1203428"/>
                  <a:pt x="280144" y="577709"/>
                  <a:pt x="733076" y="124777"/>
                </a:cubicBezTo>
                <a:lnTo>
                  <a:pt x="870365" y="0"/>
                </a:ln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612648"/>
            <a:ext cx="7004304" cy="35570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cap="all" spc="550" baseline="0"/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latin typeface="+mj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ED2F463-51E0-AB87-A5B5-6942461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0796B80-FA43-2B89-5F9F-72443F8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4909" y="6455664"/>
            <a:ext cx="3472868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23C116-3055-4F7F-9A49-EB260F9EF6F6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1096F3-B460-B6B3-0D52-AEFDD7F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489" y="6455664"/>
            <a:ext cx="5486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2F783-0ED7-1F0B-219A-198549E35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" y="-25866"/>
            <a:ext cx="12192005" cy="4589428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85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09062-D41B-0E2E-C1C0-F27562ED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805950" y="-3822495"/>
            <a:ext cx="4580101" cy="12191999"/>
          </a:xfrm>
          <a:prstGeom prst="rect">
            <a:avLst/>
          </a:prstGeom>
          <a:gradFill>
            <a:gsLst>
              <a:gs pos="0">
                <a:srgbClr val="FE4A00">
                  <a:alpha val="50000"/>
                </a:srgbClr>
              </a:gs>
              <a:gs pos="99000">
                <a:srgbClr val="A3299D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6D366-64E2-13D3-2734-861E811E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50806" y="-25872"/>
            <a:ext cx="4041192" cy="4589427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84000">
                <a:srgbClr val="FF907A">
                  <a:alpha val="3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5B9BA8-AE27-B639-DB51-7E498FA94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2508972">
            <a:off x="5485611" y="-1118641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585216"/>
            <a:ext cx="6858000" cy="3200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cap="all" spc="55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latin typeface="+mj-lt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A5EF91-D53E-428D-B2CB-7C1F753E44DB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1BDDB7-A96E-2151-63B9-28A103D98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29" y="-2522"/>
            <a:ext cx="1221751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992C5-451E-EC0E-D54A-B0AA21D57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227" y="-5045"/>
            <a:ext cx="12217513" cy="6860523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914C5-E872-F937-694B-9226A87D2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226" y="-5045"/>
            <a:ext cx="12203060" cy="6863044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F5D5-EB9E-9501-6A32-C2BB4C8ED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768E01-CF59-AC8E-6819-61512B528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431052" flipH="1">
            <a:off x="1403739" y="524809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865A1-AC73-67A9-BC14-E75D3F26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807208"/>
            <a:ext cx="7772400" cy="334670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5400" cap="all" spc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EA7F42-44CA-4E2D-BE54-54E50F1A95AA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9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E3211F5-0F92-9768-CA9E-42BD20D24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6410026"/>
            <a:ext cx="12192000" cy="448056"/>
          </a:xfrm>
          <a:prstGeom prst="rect">
            <a:avLst/>
          </a:prstGeom>
          <a:gradFill>
            <a:gsLst>
              <a:gs pos="62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65722-DE3B-A05F-AE94-E31AF26EB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076700" y="6409937"/>
            <a:ext cx="8115298" cy="448063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1837944"/>
            <a:ext cx="9985248" cy="435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581912" y="1682496"/>
            <a:ext cx="355701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2008" y="6455664"/>
            <a:ext cx="467258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39174FB3-ACF6-4A9B-9D1F-91EEB8A6966E}" type="datetime2">
              <a:rPr lang="en-US" smtClean="0"/>
              <a:t>Saturday, October 11,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304" y="6455664"/>
            <a:ext cx="54864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spc="200" baseline="0"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662" r:id="rId2"/>
    <p:sldLayoutId id="2147483788" r:id="rId3"/>
    <p:sldLayoutId id="2147483792" r:id="rId4"/>
    <p:sldLayoutId id="2147483785" r:id="rId5"/>
    <p:sldLayoutId id="2147483781" r:id="rId6"/>
    <p:sldLayoutId id="2147483783" r:id="rId7"/>
    <p:sldLayoutId id="2147483784" r:id="rId8"/>
    <p:sldLayoutId id="2147483729" r:id="rId9"/>
    <p:sldLayoutId id="2147483810" r:id="rId10"/>
    <p:sldLayoutId id="2147483716" r:id="rId11"/>
    <p:sldLayoutId id="2147483841" r:id="rId12"/>
    <p:sldLayoutId id="2147483679" r:id="rId13"/>
    <p:sldLayoutId id="2147483680" r:id="rId14"/>
    <p:sldLayoutId id="2147483681" r:id="rId15"/>
    <p:sldLayoutId id="2147483778" r:id="rId16"/>
    <p:sldLayoutId id="2147483797" r:id="rId17"/>
    <p:sldLayoutId id="2147483794" r:id="rId18"/>
    <p:sldLayoutId id="2147483690" r:id="rId19"/>
    <p:sldLayoutId id="2147483707" r:id="rId20"/>
    <p:sldLayoutId id="2147483708" r:id="rId21"/>
    <p:sldLayoutId id="2147483848" r:id="rId22"/>
    <p:sldLayoutId id="2147483849" r:id="rId23"/>
    <p:sldLayoutId id="2147483694" r:id="rId24"/>
    <p:sldLayoutId id="2147483803" r:id="rId25"/>
    <p:sldLayoutId id="2147483824" r:id="rId26"/>
    <p:sldLayoutId id="2147483770" r:id="rId27"/>
    <p:sldLayoutId id="2147483801" r:id="rId28"/>
    <p:sldLayoutId id="2147483808" r:id="rId29"/>
    <p:sldLayoutId id="2147483672" r:id="rId30"/>
    <p:sldLayoutId id="2147483804" r:id="rId31"/>
    <p:sldLayoutId id="2147483696" r:id="rId32"/>
    <p:sldLayoutId id="2147483845" r:id="rId33"/>
    <p:sldLayoutId id="2147483846" r:id="rId34"/>
    <p:sldLayoutId id="2147483847" r:id="rId35"/>
    <p:sldLayoutId id="2147483826" r:id="rId36"/>
    <p:sldLayoutId id="2147483775" r:id="rId37"/>
    <p:sldLayoutId id="2147483823" r:id="rId38"/>
    <p:sldLayoutId id="2147483842" r:id="rId39"/>
    <p:sldLayoutId id="2147483843" r:id="rId40"/>
    <p:sldLayoutId id="2147483844" r:id="rId41"/>
    <p:sldLayoutId id="2147483664" r:id="rId42"/>
    <p:sldLayoutId id="2147483665" r:id="rId43"/>
    <p:sldLayoutId id="2147483666" r:id="rId44"/>
    <p:sldLayoutId id="2147483667" r:id="rId45"/>
    <p:sldLayoutId id="2147483668" r:id="rId46"/>
    <p:sldLayoutId id="2147483669" r:id="rId47"/>
    <p:sldLayoutId id="2147483685" r:id="rId48"/>
    <p:sldLayoutId id="2147483730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97A3-4027-1055-EDF1-5EF34E39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016" y="987552"/>
            <a:ext cx="7644384" cy="2944368"/>
          </a:xfrm>
        </p:spPr>
        <p:txBody>
          <a:bodyPr anchor="b">
            <a:normAutofit/>
          </a:bodyPr>
          <a:lstStyle/>
          <a:p>
            <a:r>
              <a:rPr lang="en-US" sz="5000"/>
              <a:t>Book Inventory Management System - 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6201F-0CDE-D766-BE24-2BE6BCDE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728" y="5294376"/>
            <a:ext cx="7644384" cy="1078992"/>
          </a:xfrm>
        </p:spPr>
        <p:txBody>
          <a:bodyPr anchor="ctr">
            <a:normAutofit/>
          </a:bodyPr>
          <a:lstStyle/>
          <a:p>
            <a:r>
              <a:rPr lang="en-US"/>
              <a:t>Overview of efficient book tracking and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921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53CE-3759-8D45-F715-D92C4B9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7487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F428-B538-C8E4-D0FE-C9A8E7AA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2572"/>
            <a:ext cx="6858000" cy="923544"/>
          </a:xfrm>
        </p:spPr>
        <p:txBody>
          <a:bodyPr anchor="b">
            <a:normAutofit/>
          </a:bodyPr>
          <a:lstStyle/>
          <a:p>
            <a:r>
              <a:rPr lang="en-US"/>
              <a:t>Final Thoughts and Project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90C10-F9EA-28E4-F085-54F964BC3A40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31520" y="1380744"/>
            <a:ext cx="6858000" cy="460857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Scalable and Modular Design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The system is designed to be scalable and modular, supporting future enhancements and easy maintenance.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Robust Exception Handling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Robust exception handling improves system reliability and ensures smooth error management.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Comprehensive Documentation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Integrated Swagger documentation facilitates clear API understanding and professional development standards.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Effective Unit Testing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Unit tests ensure system functionality and adherence to coding standards for reliable performance.</a:t>
            </a:r>
            <a:endParaRPr lang="en-US"/>
          </a:p>
        </p:txBody>
      </p:sp>
      <p:pic>
        <p:nvPicPr>
          <p:cNvPr id="5" name="Content Placeholder 4" descr="Female drawing flow chart">
            <a:extLst>
              <a:ext uri="{FF2B5EF4-FFF2-40B4-BE49-F238E27FC236}">
                <a16:creationId xmlns:a16="http://schemas.microsoft.com/office/drawing/2014/main" id="{0BBE9580-4B66-435C-BEA8-D4DE52F57E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8398" r="32763" b="2"/>
          <a:stretch>
            <a:fillRect/>
          </a:stretch>
        </p:blipFill>
        <p:spPr>
          <a:xfrm>
            <a:off x="8491126" y="603504"/>
            <a:ext cx="3085177" cy="520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4188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AB8-2F52-ED04-8C00-438D93F6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/>
          <a:p>
            <a:r>
              <a:rPr lang="en-US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310148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1B32-935D-6CEC-6FB3-79545B65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anchor="t">
            <a:normAutofit/>
          </a:bodyPr>
          <a:lstStyle/>
          <a:p>
            <a:r>
              <a:rPr lang="en-US"/>
              <a:t>Introduction to the Book Inventory Management System</a:t>
            </a:r>
          </a:p>
        </p:txBody>
      </p:sp>
      <p:pic>
        <p:nvPicPr>
          <p:cNvPr id="5" name="Content Placeholder 4" descr="4K Resolution">
            <a:extLst>
              <a:ext uri="{FF2B5EF4-FFF2-40B4-BE49-F238E27FC236}">
                <a16:creationId xmlns:a16="http://schemas.microsoft.com/office/drawing/2014/main" id="{EA76DE7E-D097-4551-AA68-FCC93F710AA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731518" y="834104"/>
            <a:ext cx="3520440" cy="1980247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B86A-7A2B-8F5D-CE49-900E89580FF1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148072" y="704088"/>
            <a:ext cx="6428232" cy="523036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Comprehensive Inventory Management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The system manages book inventory including categorization, authors, publishers, users, shopping carts, and purchase logging.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Modular Architecture Design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Adopts modular architecture separating entities, repositories, services, controllers, and exception handling for scalability.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RESTful APIs and Documentation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Supports RESTful APIs and integrates Swagger for real-time API documentation and testing.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Robust Unit Testing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Includes unit testing with JUnit 5 and Mockito ensuring reliability and maintainability of the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EE80-1E21-CA63-7B89-DD49694D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/>
          <a:p>
            <a:r>
              <a:rPr lang="en-US"/>
              <a:t>Architecture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56620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6E9D-D286-B7E5-6C9F-FBEFD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anchor="t">
            <a:normAutofit/>
          </a:bodyPr>
          <a:lstStyle/>
          <a:p>
            <a:r>
              <a:rPr lang="en-US"/>
              <a:t>Three-layer Architecture and Configuration Updates</a:t>
            </a:r>
          </a:p>
        </p:txBody>
      </p:sp>
      <p:pic>
        <p:nvPicPr>
          <p:cNvPr id="5" name="Content Placeholder 4" descr="Desktop computers connected in a network.See all my">
            <a:extLst>
              <a:ext uri="{FF2B5EF4-FFF2-40B4-BE49-F238E27FC236}">
                <a16:creationId xmlns:a16="http://schemas.microsoft.com/office/drawing/2014/main" id="{3A79E454-983B-4F38-A405-7E2CE620FC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731518" y="504063"/>
            <a:ext cx="3520440" cy="264033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2C29-4746-4BB1-7346-65119001F7F8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148072" y="704088"/>
            <a:ext cx="6428232" cy="523036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Three-layer Architecture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The application uses Controller, Service, and Repository layers to separate concerns and manage functionality efficiently.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Configuration Updates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Security configuration was temporarily removed, and Swagger enabled via Maven for easier deployment and functionality improvements.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Entity Relationships and Persistence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Entity mappings with OneToMany and ManyToOne refined; schema persistence adjusted from create to update mode for stability.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Centralized Exception Handling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GlobalExceptionHandler manages exceptions like DuplicateResourceException and ResourceNotFoundException effectively.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0BA-C0E6-CED2-372A-AA541E21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/>
          <a:p>
            <a:r>
              <a:rPr lang="en-US"/>
              <a:t>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88929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C3F9-3899-1AC2-DF64-0972A000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anchor="t">
            <a:normAutofit/>
          </a:bodyPr>
          <a:lstStyle/>
          <a:p>
            <a:r>
              <a:rPr lang="en-US"/>
              <a:t>Unit Testing and Swagger Integration</a:t>
            </a:r>
          </a:p>
        </p:txBody>
      </p:sp>
      <p:pic>
        <p:nvPicPr>
          <p:cNvPr id="5" name="Content Placeholder 4" descr="Conceptual image representing mosaic media interface and the digital software. A wall of screens curves away from view, shimmering with an assortment of random graphics, animations and simple icon images.">
            <a:extLst>
              <a:ext uri="{FF2B5EF4-FFF2-40B4-BE49-F238E27FC236}">
                <a16:creationId xmlns:a16="http://schemas.microsoft.com/office/drawing/2014/main" id="{254CC36C-FD6C-4F43-8E6A-50D34108429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4428" r="13200" b="-4"/>
          <a:stretch>
            <a:fillRect/>
          </a:stretch>
        </p:blipFill>
        <p:spPr>
          <a:xfrm>
            <a:off x="731518" y="10"/>
            <a:ext cx="3520440" cy="364844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D6ABC-CEA2-860E-C465-F7A3A438FBA9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148072" y="704088"/>
            <a:ext cx="6428232" cy="523036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Unit Testing with JUnit 5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JUnit 5 was used to implement unit tests across multiple service classes, ensuring core functionality is reliable.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Repository Mocking Using Mockito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Mockito mocks repositories to isolate service logic tests, enabling database-independent verification of operations.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Assertions and Test Validation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Assertions like assertEquals and assertNotNull validate test outcomes, confirming correctness of save, fetch, and delete methods.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Swagger UI Integration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Swagger UI integrated via SpringDoc offers real-time API documentation and interactive endpoint testing for developers.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9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0EE5-845E-B30E-1C98-D334422C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807208"/>
            <a:ext cx="7772400" cy="3346704"/>
          </a:xfrm>
        </p:spPr>
        <p:txBody>
          <a:bodyPr anchor="t">
            <a:normAutofit/>
          </a:bodyPr>
          <a:lstStyle/>
          <a:p>
            <a:r>
              <a:rPr lang="en-US"/>
              <a:t>Key Learnings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056692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64C8-8BE8-E716-3B45-780A1E55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2572"/>
            <a:ext cx="6858000" cy="923544"/>
          </a:xfrm>
        </p:spPr>
        <p:txBody>
          <a:bodyPr anchor="b">
            <a:normAutofit/>
          </a:bodyPr>
          <a:lstStyle/>
          <a:p>
            <a:r>
              <a:rPr lang="en-US"/>
              <a:t>Concepts Learned and Suggested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D011-76A9-56CB-5515-B94F5F9B7981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31520" y="1380744"/>
            <a:ext cx="6858000" cy="460857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Backend Development Concepts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Core backend skills include Spring Boot, JPA, Hibernate ORM, REST API CRUD operations, and exception handling techniques.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Testing and Documentation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Swagger integration enhances API documentation, while JUnit 5 and Mockito support robust automated testing.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Configuration and Build Management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Application properties and Maven lifecycle management improve application configuration and build automation.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Suggested Future Enhancements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Future improvements include JWT security, role-based access, caching, cloud deployment, containerization, and CI/CD pipelines.</a:t>
            </a:r>
            <a:endParaRPr lang="en-US"/>
          </a:p>
        </p:txBody>
      </p:sp>
      <p:pic>
        <p:nvPicPr>
          <p:cNvPr id="5" name="Content Placeholder 4" descr="technology and innovation concept">
            <a:extLst>
              <a:ext uri="{FF2B5EF4-FFF2-40B4-BE49-F238E27FC236}">
                <a16:creationId xmlns:a16="http://schemas.microsoft.com/office/drawing/2014/main" id="{C4123243-DB4A-4CD4-967F-7A0B33FA28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5437" r="30615" b="-1"/>
          <a:stretch>
            <a:fillRect/>
          </a:stretch>
        </p:blipFill>
        <p:spPr>
          <a:xfrm>
            <a:off x="8491126" y="603504"/>
            <a:ext cx="3085177" cy="520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1534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radientRise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" id="{FF74CFCA-15A8-4A19-8791-A4B07AC19AED}" vid="{4F1DA30D-FBF7-47F9-8AB5-ACED5332D3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279CDD-1FB7-427E-9208-ECF0EB941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04CAC9-4DB9-48D9-8A6F-3675D14127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753F6F-88D8-493D-A089-0923419088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GradientRise</Template>
  <TotalTime>124</TotalTime>
  <Words>462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Neue Haas Grotesk Text Pro</vt:lpstr>
      <vt:lpstr>GradientRise</vt:lpstr>
      <vt:lpstr>Book Inventory Management System - Project Summary</vt:lpstr>
      <vt:lpstr>Project Overview</vt:lpstr>
      <vt:lpstr>Introduction to the Book Inventory Management System</vt:lpstr>
      <vt:lpstr>Architecture and Configuration</vt:lpstr>
      <vt:lpstr>Three-layer Architecture and Configuration Updates</vt:lpstr>
      <vt:lpstr>Testing and Documentation</vt:lpstr>
      <vt:lpstr>Unit Testing and Swagger Integration</vt:lpstr>
      <vt:lpstr>Key Learnings and Future Improvements</vt:lpstr>
      <vt:lpstr>Concepts Learned and Suggested Enhancements</vt:lpstr>
      <vt:lpstr>Conclusion</vt:lpstr>
      <vt:lpstr>Final Thoughts and Project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HAMPSON ANTONY MUTHU, CARLY</cp:lastModifiedBy>
  <cp:revision>12</cp:revision>
  <dcterms:created xsi:type="dcterms:W3CDTF">2025-08-21T17:09:02Z</dcterms:created>
  <dcterms:modified xsi:type="dcterms:W3CDTF">2025-10-11T18:16:19Z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