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539c3b8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539c3b8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39c3b8c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39c3b8c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39c3b8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39c3b8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39c3b8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39c3b8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39c3b8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39c3b8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39c3b8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39c3b8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Bar charts properly illustrate the disparities between different zip codes in the amount of fines issued.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We felt data in which we compared traffic violations to socioeconomic factors was best represented by scatter plot as we wanted to see if there was positive or negative correlation.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39c3b8c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39c3b8c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Stats - count, 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Fines---- Max-August, Min-December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paid ---- Max -June, Min - December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Ticket ----Max-August, Min-December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Pattern seems to be seasonal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39c3b8c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39c3b8c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Hotspots - Foggy bottom, South east washington, North east washington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20020 has highest number of violations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20019, 20002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39c3b8c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39c3b8c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apparent pattern overall for each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Seems to be cyclical by about 7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Jan 13th, Feb 20th  were 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Jan13th there was a snow storm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39c3b8c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39c3b8c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20020 has the highest difference between Fine Amount and Total Paid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539c3b8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539c3b8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45802b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45802b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539c3b8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539c3b8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39c3b8c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39c3b8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539c3b8c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539c3b8c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539c3b8c1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539c3b8c1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539c3b8c1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539c3b8c1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39c3b8c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39c3b8c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39c3b8c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39c3b8c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39c3b8c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39c3b8c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39c3b8c1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39c3b8c1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39c3b8c1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39c3b8c1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39c3b8c1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39c3b8c1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39c3b8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539c3b8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jla.com/features/7-on-your-side/dc-issues-a-record-1-billion-in-traffic-and-parking-tickets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jla.com/features/7-on-your-side/dc-issues-a-record-1-billion-in-traffic-and-parking-ticket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Cameras are watching you!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socioeconomic neighborhoods have a higher representation of traffic cameras.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number of violations issued in those zip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fines and revenue generated  from those residents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Questions Asked &amp; Why: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correlation between issuing moving fines, in dollars, and the below socio-economic indicators: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Household income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 per capita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Poverty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moving violation tickets were issued for 2019?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much, in dollars, did DC issue in fines for 2019?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was the cost distribution of fines by zip code?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Data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Socioeconomic information by zip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active traffic cameras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violations issued by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 dollar amount issued by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Census Survey (ACS)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Data DC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GeoCode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and Exploration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2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the census data for DC zip codes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moving violations issued by traffic cameras as opposed to ones issued by officers or parking meter attendants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was no clear flag that identified violations issued by cameras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Violation records included an address but no zip code. We </a:t>
            </a:r>
            <a:r>
              <a:rPr lang="en"/>
              <a:t>used geocode API to determine the zipcodes for over 1.1 million violations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call ran for hours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hit our geocode limit for the day so had to run it the next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Carly tapped out her $200 google credit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Cleanup and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record with camera activity but no census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Household income value held filler values.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Memorials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Government buildings (JBAB)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zip codes with census information but no camera activity: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GWU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Catholic Univ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300"/>
              <a:t>Data Analysis</a:t>
            </a:r>
            <a:endParaRPr sz="6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Tables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Summary Statistics</a:t>
            </a:r>
            <a:endParaRPr b="1" sz="1700">
              <a:solidFill>
                <a:srgbClr val="000000"/>
              </a:solidFill>
            </a:endParaRPr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Tickets and fine by month</a:t>
            </a:r>
            <a:endParaRPr b="1" sz="1700">
              <a:solidFill>
                <a:srgbClr val="000000"/>
              </a:solidFill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898900"/>
            <a:ext cx="3999900" cy="2669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75413"/>
            <a:ext cx="3999900" cy="251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Total Violations Issued 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9100"/>
            <a:ext cx="8520601" cy="45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" y="571200"/>
            <a:ext cx="8761300" cy="35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Carly Kelly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Clementine Sraha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David Hoff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Yasir Omar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25" y="1437225"/>
            <a:ext cx="4068250" cy="26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37225"/>
            <a:ext cx="4199025" cy="26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High correlation between poverty and violations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Possible</a:t>
            </a:r>
            <a:r>
              <a:rPr lang="en"/>
              <a:t> correlation between Per Capita Income and violations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Lower than expected</a:t>
            </a:r>
            <a:r>
              <a:rPr lang="en"/>
              <a:t> correlation between Minority Population % and violations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large data sets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Over a million violation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Downloading CSV files from open data DC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ACS has census data up to 2018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Walking into this project with incorrect assumptions about data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 Mortem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questions: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are DC streets so bad?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are DC schools underfunded?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are the worst drivers MD, VA ,DC?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13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Question</a:t>
            </a:r>
            <a:r>
              <a:rPr lang="en"/>
              <a:t> 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100325" y="4568925"/>
            <a:ext cx="9043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https://wjla.com/features/7-on-your-side/dc-issues-a-record-1-billion-in-traffic-and-parking-tickets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20250"/>
            <a:ext cx="4456026" cy="3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4861675" y="712400"/>
            <a:ext cx="36873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“Townsend closely monitors the District's ticketing behavior. He says this is a money-making operation that can't prove these high fines have made anyone safer.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800"/>
              <a:t> In fact, he says they haven't found any evidence that shows the amount of the fine modifies a motorist’s behavior.”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10427925" y="2043300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700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Facts		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big is Washington DC (in mi²)?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Facts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68.34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Facts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is DC’s population?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Facts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702,455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Facts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How much in traffic fines did DC issue between 2016 &amp; 2018?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Facts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600"/>
              <a:t>1 Billion! </a:t>
            </a:r>
            <a:endParaRPr b="1" sz="5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3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00325" y="4568925"/>
            <a:ext cx="9043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https://wjla.com/features/7-on-your-side/dc-issues-a-record-1-billion-in-traffic-and-parking-tickets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20250"/>
            <a:ext cx="4456026" cy="3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861675" y="712400"/>
            <a:ext cx="36873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“Townsend closely monitors the District's ticketing behavior. He says this is a money-making operation that can't prove these high fines have made anyone safer.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/>
              <a:t> In fact, he says they haven't found any evidence that shows the amount of the fine modifies a motorist’s behavior.”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0427925" y="2043300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