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B922-2891-4823-AD85-2D990E4F3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6D04F-7999-4AA7-B6A2-7B071A77D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82CA0-2DDC-4693-81F8-0B9F0A9B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F9E-6F33-4E6C-A8CE-BCBA6993853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44C8-CC19-4EFC-BC5E-4121617C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F864-07E3-4D56-9CF4-C4670867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BC1B-1DB0-4C70-BDA7-B8BBC1B4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3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8B0E-CFC0-4FD7-922F-5A29C7AA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3F6D5-4684-4736-9D22-502EE2446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B556-37B4-414C-AF6E-4037104C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F9E-6F33-4E6C-A8CE-BCBA6993853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649E8-4856-427E-A62F-41C03CB5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7C9B-C18F-4AA0-B97B-727A943A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BC1B-1DB0-4C70-BDA7-B8BBC1B4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B32C7-A90F-4B30-AFFC-56C8FD620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5CD8E-B840-459A-B255-7DDC4547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C893-094A-45F5-822F-9C86C82D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F9E-6F33-4E6C-A8CE-BCBA6993853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8DA9B-8C90-4B67-86B0-E9C737B7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93B9C-D55C-4DE3-990C-D7BC158C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BC1B-1DB0-4C70-BDA7-B8BBC1B4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9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C29C-68E6-4AEE-BFCD-2AC70702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A33E-7407-468F-88AB-CA6FF511F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67893-52BC-4862-AD9B-A9D8700E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F9E-6F33-4E6C-A8CE-BCBA6993853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576B-D972-4F6F-89E6-A7878825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0A65A-B793-478A-80BE-B8367D06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BC1B-1DB0-4C70-BDA7-B8BBC1B4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FCE8-658E-49F9-AE2B-753EEDD0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B95B5-92F4-4E29-A4B5-9FCEBE54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4150E-D4FE-41F2-A582-FDD49F4A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F9E-6F33-4E6C-A8CE-BCBA6993853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53661-834E-469C-89A8-853806F2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0F7DD-B09A-4966-ACCC-BAE1ED9E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BC1B-1DB0-4C70-BDA7-B8BBC1B4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9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FE6B-2E5E-4B5B-8B20-32158DCB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D210-64C5-4971-B085-2316648BE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329A6-2877-47EC-A094-40F83B04A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85EE3-1CE1-4938-9C96-378CBD1A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F9E-6F33-4E6C-A8CE-BCBA6993853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C8E31-83E5-4437-A346-E7354773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AFAC4-F97E-4CBB-A5CB-EAF75BD1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BC1B-1DB0-4C70-BDA7-B8BBC1B4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3E3B-FB78-4B6D-BA60-13C38730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58678-ECC4-48DB-BF81-AE848D326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0F6AF-6841-4C2F-B66C-69D573274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33A9A-710E-4AE0-88A9-832DF636B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83B93-20D1-41C0-8A63-2D7E79F5E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15C5E-E53B-46CB-9B92-37D7101B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F9E-6F33-4E6C-A8CE-BCBA6993853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301C3-B3CD-495D-B48B-A7BC5137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DB44A-29A5-4E8E-B785-8AD03611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BC1B-1DB0-4C70-BDA7-B8BBC1B4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4151-3C0B-43D5-B504-408B338B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C2FBD-CFBA-481C-8BA0-C77E10F0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F9E-6F33-4E6C-A8CE-BCBA6993853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823A7-2D7C-4274-B120-7E7D4223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A5696-5F72-4901-BBB7-E400DBA3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BC1B-1DB0-4C70-BDA7-B8BBC1B4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2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188D3-1312-4A7F-8882-4EB71FC4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F9E-6F33-4E6C-A8CE-BCBA6993853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9C78F-9630-4683-B81B-4C458456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F0F50-D4B4-4A0E-B4CB-10FC8804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BC1B-1DB0-4C70-BDA7-B8BBC1B4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0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A033-D4A6-4BAF-87D9-A03A4E36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AC58-CF73-400B-9B79-98D5B516E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23A0D-CC99-4C79-9A8E-F094C22FD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5A474-AC04-4249-BA71-70E645D6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F9E-6F33-4E6C-A8CE-BCBA6993853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EF38E-237B-4FCD-9F00-52FAA685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850AF-92DB-4A9A-B2EF-EE0A6080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BC1B-1DB0-4C70-BDA7-B8BBC1B4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7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1930-6D79-4033-8A76-50C80361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DF5F2-BE24-4318-ADF8-A2235C38D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812E1-AD89-40FA-8817-A9AE16234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FCB9-DF11-4CC1-83F9-8E1C7151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4F9E-6F33-4E6C-A8CE-BCBA6993853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005A4-905F-4FB8-A488-9FF4CBA8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E2125-8D6D-4894-A40E-50756B8B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BC1B-1DB0-4C70-BDA7-B8BBC1B4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86D50-31DC-4781-BAF9-FC510A0D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79A54-4210-4F00-9C7E-1347CAF9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11BCB-242E-45BB-A04F-63B4FE0D2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4F9E-6F33-4E6C-A8CE-BCBA6993853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B97B1-4058-48F7-B746-C05B26B6C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95DD3-AB11-423C-89E9-BE62EAE06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3BC1B-1DB0-4C70-BDA7-B8BBC1B4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0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ED5D7-7326-4BA0-8691-5605ADD55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One Hit Wonders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10F2036-A6AF-4E24-B795-0704BFE96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2727709" y="7290786"/>
            <a:ext cx="2148306" cy="18143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42FFDC-7426-47D7-9F89-B074C10557A2}"/>
              </a:ext>
            </a:extLst>
          </p:cNvPr>
          <p:cNvSpPr/>
          <p:nvPr/>
        </p:nvSpPr>
        <p:spPr>
          <a:xfrm>
            <a:off x="327213" y="139794"/>
            <a:ext cx="11537573" cy="20887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B8613-EC77-4AAA-8B97-C80FBBF3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21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Summary Queries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0FE9D8-D8E4-4093-B18D-0743798ACBDB}"/>
              </a:ext>
            </a:extLst>
          </p:cNvPr>
          <p:cNvCxnSpPr>
            <a:cxnSpLocks/>
          </p:cNvCxnSpPr>
          <p:nvPr/>
        </p:nvCxnSpPr>
        <p:spPr>
          <a:xfrm>
            <a:off x="762000" y="1564342"/>
            <a:ext cx="59615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7D3F3CD-D24E-4647-807B-AF96A8A3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686050"/>
            <a:ext cx="4614239" cy="890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4A1C21-3A12-4CC0-B3FA-F208132B1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7285"/>
            <a:ext cx="5742095" cy="12833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22A818-3D00-4F73-B594-48C95C2D1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925839"/>
            <a:ext cx="2402732" cy="742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F07BC8-6264-4E60-A208-2A15F1740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297314"/>
            <a:ext cx="4541473" cy="6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3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42FFDC-7426-47D7-9F89-B074C10557A2}"/>
              </a:ext>
            </a:extLst>
          </p:cNvPr>
          <p:cNvSpPr/>
          <p:nvPr/>
        </p:nvSpPr>
        <p:spPr>
          <a:xfrm>
            <a:off x="327213" y="139794"/>
            <a:ext cx="11537573" cy="20887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B8613-EC77-4AAA-8B97-C80FBBF3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21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Views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0FE9D8-D8E4-4093-B18D-0743798ACBDB}"/>
              </a:ext>
            </a:extLst>
          </p:cNvPr>
          <p:cNvCxnSpPr>
            <a:cxnSpLocks/>
          </p:cNvCxnSpPr>
          <p:nvPr/>
        </p:nvCxnSpPr>
        <p:spPr>
          <a:xfrm>
            <a:off x="762000" y="1564342"/>
            <a:ext cx="59615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79BA41-1604-4C43-A40E-D0B085F08171}"/>
              </a:ext>
            </a:extLst>
          </p:cNvPr>
          <p:cNvCxnSpPr>
            <a:cxnSpLocks/>
          </p:cNvCxnSpPr>
          <p:nvPr/>
        </p:nvCxnSpPr>
        <p:spPr>
          <a:xfrm>
            <a:off x="6096000" y="2545976"/>
            <a:ext cx="0" cy="4069977"/>
          </a:xfrm>
          <a:prstGeom prst="lin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71383C-0204-499F-A8AD-A424A4DC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3" y="2614895"/>
            <a:ext cx="4352363" cy="881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D14C88-F6B3-4377-BD27-AD99AC69B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136" y="2872522"/>
            <a:ext cx="2370039" cy="6241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52BBB3-32EC-40FD-A370-05893309E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889" y="3653119"/>
            <a:ext cx="2695010" cy="28040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439E57-AA9D-470B-81C4-ADBA30BC7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820" y="3653119"/>
            <a:ext cx="2987208" cy="287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7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42FFDC-7426-47D7-9F89-B074C10557A2}"/>
              </a:ext>
            </a:extLst>
          </p:cNvPr>
          <p:cNvSpPr/>
          <p:nvPr/>
        </p:nvSpPr>
        <p:spPr>
          <a:xfrm>
            <a:off x="327213" y="139794"/>
            <a:ext cx="11537573" cy="20887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B8613-EC77-4AAA-8B97-C80FBBF3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21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Stored Procedures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0FE9D8-D8E4-4093-B18D-0743798ACBDB}"/>
              </a:ext>
            </a:extLst>
          </p:cNvPr>
          <p:cNvCxnSpPr>
            <a:cxnSpLocks/>
          </p:cNvCxnSpPr>
          <p:nvPr/>
        </p:nvCxnSpPr>
        <p:spPr>
          <a:xfrm>
            <a:off x="762000" y="1564342"/>
            <a:ext cx="59615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D04D9E3-367A-4BC0-BCDB-C8160A22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3" y="2695575"/>
            <a:ext cx="3333750" cy="1466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6D50B0-6C3F-4064-BCD9-F7FA32E0D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95575"/>
            <a:ext cx="440055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DF87F9-BC3B-4074-A38A-C07F568A5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41" y="4629429"/>
            <a:ext cx="3219450" cy="1533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51397-6543-4D28-A57C-753F56E04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629429"/>
            <a:ext cx="36480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5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42FFDC-7426-47D7-9F89-B074C10557A2}"/>
              </a:ext>
            </a:extLst>
          </p:cNvPr>
          <p:cNvSpPr/>
          <p:nvPr/>
        </p:nvSpPr>
        <p:spPr>
          <a:xfrm>
            <a:off x="327213" y="139794"/>
            <a:ext cx="11537573" cy="20887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B8613-EC77-4AAA-8B97-C80FBBF3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21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Functions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0FE9D8-D8E4-4093-B18D-0743798ACBDB}"/>
              </a:ext>
            </a:extLst>
          </p:cNvPr>
          <p:cNvCxnSpPr>
            <a:cxnSpLocks/>
          </p:cNvCxnSpPr>
          <p:nvPr/>
        </p:nvCxnSpPr>
        <p:spPr>
          <a:xfrm>
            <a:off x="838199" y="1546413"/>
            <a:ext cx="59615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0AF9418-100E-429C-91D2-24D54943B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3" y="2591597"/>
            <a:ext cx="5383305" cy="1087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7E3F92-69ED-49B4-8F16-86752CD42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06" y="2668316"/>
            <a:ext cx="5468470" cy="760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FD15FF-E56C-48E8-BC6A-4013D1214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506" y="3961839"/>
            <a:ext cx="49244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42FFDC-7426-47D7-9F89-B074C10557A2}"/>
              </a:ext>
            </a:extLst>
          </p:cNvPr>
          <p:cNvSpPr/>
          <p:nvPr/>
        </p:nvSpPr>
        <p:spPr>
          <a:xfrm>
            <a:off x="327213" y="139794"/>
            <a:ext cx="11537573" cy="20887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B8613-EC77-4AAA-8B97-C80FBBF3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21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Triggers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0FE9D8-D8E4-4093-B18D-0743798ACBDB}"/>
              </a:ext>
            </a:extLst>
          </p:cNvPr>
          <p:cNvCxnSpPr>
            <a:cxnSpLocks/>
          </p:cNvCxnSpPr>
          <p:nvPr/>
        </p:nvCxnSpPr>
        <p:spPr>
          <a:xfrm>
            <a:off x="838199" y="1546413"/>
            <a:ext cx="59615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64179D-0BCB-4AC6-9E07-ED8D343E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3" y="2649678"/>
            <a:ext cx="4370294" cy="2946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A71CF-3BA1-4773-BFD7-6CFBAAEA8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176" y="2649001"/>
            <a:ext cx="4464193" cy="2946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51954-5BFE-4C86-88E7-69E35D7C1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936" y="3826797"/>
            <a:ext cx="25241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4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7D121C2-E008-45D7-A041-3CBAC155C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41" y="2119385"/>
            <a:ext cx="8430909" cy="46372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C6B87-AE9B-4E8E-85C3-3235E6CF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Diagram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14080-2812-4009-9CE5-06D86CCA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Album</a:t>
            </a:r>
          </a:p>
        </p:txBody>
      </p:sp>
      <p:pic>
        <p:nvPicPr>
          <p:cNvPr id="4" name="Content Placeholder 3" descr="A picture containing bird&#10;&#10;Description automatically generated">
            <a:extLst>
              <a:ext uri="{FF2B5EF4-FFF2-40B4-BE49-F238E27FC236}">
                <a16:creationId xmlns:a16="http://schemas.microsoft.com/office/drawing/2014/main" id="{2EC61516-0EC9-4C9D-BCDD-E63CF611D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9229" y="933693"/>
            <a:ext cx="5390093" cy="15616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8100F1-E727-4EDC-9568-A76DD44C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681" y="3750733"/>
            <a:ext cx="1725189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4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6F07C-B179-4CCF-BF39-10E2F78A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ArtistInfo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B2E3BE-74A6-4122-A112-3C3C7143B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9229" y="826629"/>
            <a:ext cx="5390093" cy="177574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185A00-8E32-42FC-AD4B-1FA9901E3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35" y="3750733"/>
            <a:ext cx="1917881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5241D-C44C-4DA7-9060-3F47C8ED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Country</a:t>
            </a:r>
          </a:p>
        </p:txBody>
      </p:sp>
      <p:pic>
        <p:nvPicPr>
          <p:cNvPr id="4" name="Content Placeholder 3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14D723D0-6C33-45A6-A8DF-B139AA1AF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9229" y="1025251"/>
            <a:ext cx="5390093" cy="13785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A16650-D359-4662-9B93-13D6D92B4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151" y="3750733"/>
            <a:ext cx="4978249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2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83087-FABF-4E5B-9ACF-C1BF06FA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4A0321-7BE9-47A3-AA28-7A9B6E22F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9229" y="925918"/>
            <a:ext cx="5390093" cy="15771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62C3A81-EBC6-48EF-8D40-6910725DE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827" y="3750733"/>
            <a:ext cx="2148896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7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B58CD-D9BC-40BF-8C4E-102F559C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RecordLabel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picture containing table&#10;&#10;Description automatically generated">
            <a:extLst>
              <a:ext uri="{FF2B5EF4-FFF2-40B4-BE49-F238E27FC236}">
                <a16:creationId xmlns:a16="http://schemas.microsoft.com/office/drawing/2014/main" id="{92C2B757-5536-4ECF-802C-476E36DD7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9229" y="810821"/>
            <a:ext cx="5390093" cy="18073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D185E7-69BB-45E0-9B74-0BA739BB2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329" y="3750733"/>
            <a:ext cx="3035892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4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FD0A8-3F4C-4DCE-B6A9-53E883AC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SongInfo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87A6-3598-47C6-919B-415E4E58D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629" y="321734"/>
            <a:ext cx="4719293" cy="278553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8DDD543-BA53-4040-BE84-9FFE82E04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500" y="3750733"/>
            <a:ext cx="4601550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3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FD0C0-E98E-4B31-839C-024823DA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SongRank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793D0-4141-4A2C-AAD5-108EF1D7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229" y="824245"/>
            <a:ext cx="5390093" cy="178051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9E58992-B7FA-42D6-A024-5960C08B4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051" y="3750733"/>
            <a:ext cx="2394448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8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One Hit Wonders</vt:lpstr>
      <vt:lpstr>Database Diagram</vt:lpstr>
      <vt:lpstr>Album</vt:lpstr>
      <vt:lpstr>ArtistInfo</vt:lpstr>
      <vt:lpstr>Country</vt:lpstr>
      <vt:lpstr>Genre</vt:lpstr>
      <vt:lpstr>RecordLabel</vt:lpstr>
      <vt:lpstr>SongInfo</vt:lpstr>
      <vt:lpstr>SongRank</vt:lpstr>
      <vt:lpstr>Summary Queries</vt:lpstr>
      <vt:lpstr>Views</vt:lpstr>
      <vt:lpstr>Stored Procedures</vt:lpstr>
      <vt:lpstr>Functions</vt:lpstr>
      <vt:lpstr>Triggers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Hit Wonders</dc:title>
  <dc:creator>Carma Aten</dc:creator>
  <cp:lastModifiedBy>Carma Aten</cp:lastModifiedBy>
  <cp:revision>9</cp:revision>
  <dcterms:created xsi:type="dcterms:W3CDTF">2019-10-16T17:43:06Z</dcterms:created>
  <dcterms:modified xsi:type="dcterms:W3CDTF">2019-11-20T19:35:33Z</dcterms:modified>
</cp:coreProperties>
</file>