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921" autoAdjust="0"/>
  </p:normalViewPr>
  <p:slideViewPr>
    <p:cSldViewPr snapToGrid="0">
      <p:cViewPr varScale="1">
        <p:scale>
          <a:sx n="114" d="100"/>
          <a:sy n="114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2A4DA-977A-4452-9394-817A8E5C7AF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C8BD761-A982-48EE-9A16-04C375BC34F5}">
      <dgm:prSet phldrT="[Texto]"/>
      <dgm:spPr/>
      <dgm:t>
        <a:bodyPr/>
        <a:lstStyle/>
        <a:p>
          <a:r>
            <a:rPr lang="pt-PT" dirty="0" smtClean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Criar Conta</a:t>
          </a:r>
          <a:endParaRPr lang="pt-PT" dirty="0">
            <a:solidFill>
              <a:schemeClr val="tx1"/>
            </a:solidFill>
          </a:endParaRPr>
        </a:p>
      </dgm:t>
    </dgm:pt>
    <dgm:pt modelId="{06D679AC-72B5-4BD1-83C9-7B5FE7474D1A}" type="parTrans" cxnId="{0E135459-73E7-4165-91BC-9C6957067DA2}">
      <dgm:prSet/>
      <dgm:spPr/>
      <dgm:t>
        <a:bodyPr/>
        <a:lstStyle/>
        <a:p>
          <a:endParaRPr lang="pt-PT">
            <a:solidFill>
              <a:schemeClr val="tx1"/>
            </a:solidFill>
          </a:endParaRPr>
        </a:p>
      </dgm:t>
    </dgm:pt>
    <dgm:pt modelId="{C0853301-2538-41F7-BCE0-0AB83217D29C}" type="sibTrans" cxnId="{0E135459-73E7-4165-91BC-9C6957067DA2}">
      <dgm:prSet/>
      <dgm:spPr/>
      <dgm:t>
        <a:bodyPr/>
        <a:lstStyle/>
        <a:p>
          <a:endParaRPr lang="pt-PT">
            <a:solidFill>
              <a:schemeClr val="tx1"/>
            </a:solidFill>
          </a:endParaRPr>
        </a:p>
      </dgm:t>
    </dgm:pt>
    <dgm:pt modelId="{9DEA5031-2089-4686-92DA-0F59BB82F570}">
      <dgm:prSet phldrT="[Texto]"/>
      <dgm:spPr/>
      <dgm:t>
        <a:bodyPr/>
        <a:lstStyle/>
        <a:p>
          <a:r>
            <a:rPr lang="pt-PT" dirty="0" smtClean="0">
              <a:solidFill>
                <a:schemeClr val="tx1"/>
              </a:solidFill>
              <a:hlinkClick xmlns:r="http://schemas.openxmlformats.org/officeDocument/2006/relationships" r:id="rId2" action="ppaction://hlinksldjump"/>
            </a:rPr>
            <a:t>Login</a:t>
          </a:r>
          <a:endParaRPr lang="pt-PT" dirty="0">
            <a:solidFill>
              <a:schemeClr val="tx1"/>
            </a:solidFill>
          </a:endParaRPr>
        </a:p>
      </dgm:t>
    </dgm:pt>
    <dgm:pt modelId="{C29C2348-03E8-4B09-89F2-45C09539EA27}" type="parTrans" cxnId="{F99E63F4-F100-4B9F-8AFF-1514A6AF5F50}">
      <dgm:prSet/>
      <dgm:spPr/>
      <dgm:t>
        <a:bodyPr/>
        <a:lstStyle/>
        <a:p>
          <a:endParaRPr lang="pt-PT">
            <a:solidFill>
              <a:schemeClr val="tx1"/>
            </a:solidFill>
          </a:endParaRPr>
        </a:p>
      </dgm:t>
    </dgm:pt>
    <dgm:pt modelId="{308021B3-5FA3-4B2F-BD5F-2C4A094DEDF9}" type="sibTrans" cxnId="{F99E63F4-F100-4B9F-8AFF-1514A6AF5F50}">
      <dgm:prSet/>
      <dgm:spPr/>
      <dgm:t>
        <a:bodyPr/>
        <a:lstStyle/>
        <a:p>
          <a:endParaRPr lang="pt-PT">
            <a:solidFill>
              <a:schemeClr val="tx1"/>
            </a:solidFill>
          </a:endParaRPr>
        </a:p>
      </dgm:t>
    </dgm:pt>
    <dgm:pt modelId="{3EBF39A1-13FA-45F3-9191-604D23D604FF}">
      <dgm:prSet phldrT="[Texto]"/>
      <dgm:spPr/>
      <dgm:t>
        <a:bodyPr/>
        <a:lstStyle/>
        <a:p>
          <a:r>
            <a:rPr lang="pt-PT" dirty="0" smtClean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Catálogo</a:t>
          </a:r>
          <a:endParaRPr lang="pt-PT" dirty="0">
            <a:solidFill>
              <a:schemeClr val="tx1"/>
            </a:solidFill>
          </a:endParaRPr>
        </a:p>
      </dgm:t>
    </dgm:pt>
    <dgm:pt modelId="{477B7918-4070-4210-94B4-7C84751CACBE}" type="parTrans" cxnId="{8C93DAEC-20DC-4371-BDB7-8D6F8FBF4C1A}">
      <dgm:prSet/>
      <dgm:spPr/>
      <dgm:t>
        <a:bodyPr/>
        <a:lstStyle/>
        <a:p>
          <a:endParaRPr lang="pt-PT"/>
        </a:p>
      </dgm:t>
    </dgm:pt>
    <dgm:pt modelId="{F18E796F-3360-48C2-9ABE-7C5F37195FD4}" type="sibTrans" cxnId="{8C93DAEC-20DC-4371-BDB7-8D6F8FBF4C1A}">
      <dgm:prSet/>
      <dgm:spPr/>
      <dgm:t>
        <a:bodyPr/>
        <a:lstStyle/>
        <a:p>
          <a:endParaRPr lang="pt-PT"/>
        </a:p>
      </dgm:t>
    </dgm:pt>
    <dgm:pt modelId="{2C0D0BB1-9778-4E17-8604-1FA019E25A7C}" type="pres">
      <dgm:prSet presAssocID="{DD22A4DA-977A-4452-9394-817A8E5C7AF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PT"/>
        </a:p>
      </dgm:t>
    </dgm:pt>
    <dgm:pt modelId="{E262F6C5-2C1F-4F55-B4C0-DCAECAA4BC37}" type="pres">
      <dgm:prSet presAssocID="{DD22A4DA-977A-4452-9394-817A8E5C7AF4}" presName="Name1" presStyleCnt="0"/>
      <dgm:spPr/>
    </dgm:pt>
    <dgm:pt modelId="{B0874C97-6F84-4F18-A990-43B95E82F92D}" type="pres">
      <dgm:prSet presAssocID="{DD22A4DA-977A-4452-9394-817A8E5C7AF4}" presName="cycle" presStyleCnt="0"/>
      <dgm:spPr/>
    </dgm:pt>
    <dgm:pt modelId="{D5B5D3EB-41F6-4D05-A08C-B616627CAB59}" type="pres">
      <dgm:prSet presAssocID="{DD22A4DA-977A-4452-9394-817A8E5C7AF4}" presName="srcNode" presStyleLbl="node1" presStyleIdx="0" presStyleCnt="3"/>
      <dgm:spPr/>
    </dgm:pt>
    <dgm:pt modelId="{4C58F0AE-8151-48BE-9F11-927D4BA478B5}" type="pres">
      <dgm:prSet presAssocID="{DD22A4DA-977A-4452-9394-817A8E5C7AF4}" presName="conn" presStyleLbl="parChTrans1D2" presStyleIdx="0" presStyleCnt="1"/>
      <dgm:spPr/>
      <dgm:t>
        <a:bodyPr/>
        <a:lstStyle/>
        <a:p>
          <a:endParaRPr lang="pt-PT"/>
        </a:p>
      </dgm:t>
    </dgm:pt>
    <dgm:pt modelId="{2500294A-59EE-43AB-ACDF-194E81002C92}" type="pres">
      <dgm:prSet presAssocID="{DD22A4DA-977A-4452-9394-817A8E5C7AF4}" presName="extraNode" presStyleLbl="node1" presStyleIdx="0" presStyleCnt="3"/>
      <dgm:spPr/>
    </dgm:pt>
    <dgm:pt modelId="{DB3DF217-7D8B-40A6-BC51-1E56E31EEF21}" type="pres">
      <dgm:prSet presAssocID="{DD22A4DA-977A-4452-9394-817A8E5C7AF4}" presName="dstNode" presStyleLbl="node1" presStyleIdx="0" presStyleCnt="3"/>
      <dgm:spPr/>
    </dgm:pt>
    <dgm:pt modelId="{03F71C2F-125F-46D1-9652-ACC4A55E6B3C}" type="pres">
      <dgm:prSet presAssocID="{EC8BD761-A982-48EE-9A16-04C375BC34F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275F56-8ECE-4B9B-BE22-D164FD4D749B}" type="pres">
      <dgm:prSet presAssocID="{EC8BD761-A982-48EE-9A16-04C375BC34F5}" presName="accent_1" presStyleCnt="0"/>
      <dgm:spPr/>
    </dgm:pt>
    <dgm:pt modelId="{7B8B80B2-48F8-4209-A916-7D9849D2ABF0}" type="pres">
      <dgm:prSet presAssocID="{EC8BD761-A982-48EE-9A16-04C375BC34F5}" presName="accentRepeatNode" presStyleLbl="solidFgAcc1" presStyleIdx="0" presStyleCnt="3"/>
      <dgm:spPr/>
    </dgm:pt>
    <dgm:pt modelId="{9C8AE050-E942-4048-8CE5-95B47CCA6EB7}" type="pres">
      <dgm:prSet presAssocID="{9DEA5031-2089-4686-92DA-0F59BB82F57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76A5F28-7395-4253-B4AE-0746F1D7DFC5}" type="pres">
      <dgm:prSet presAssocID="{9DEA5031-2089-4686-92DA-0F59BB82F570}" presName="accent_2" presStyleCnt="0"/>
      <dgm:spPr/>
    </dgm:pt>
    <dgm:pt modelId="{2A3D60EA-CA60-4F66-9681-AEE66B1CD385}" type="pres">
      <dgm:prSet presAssocID="{9DEA5031-2089-4686-92DA-0F59BB82F570}" presName="accentRepeatNode" presStyleLbl="solidFgAcc1" presStyleIdx="1" presStyleCnt="3"/>
      <dgm:spPr/>
    </dgm:pt>
    <dgm:pt modelId="{EE9AA5E8-EE5B-4502-9199-77FE503F76CD}" type="pres">
      <dgm:prSet presAssocID="{3EBF39A1-13FA-45F3-9191-604D23D604F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57AC767-B13D-42DA-873E-63F9E2021F7A}" type="pres">
      <dgm:prSet presAssocID="{3EBF39A1-13FA-45F3-9191-604D23D604FF}" presName="accent_3" presStyleCnt="0"/>
      <dgm:spPr/>
    </dgm:pt>
    <dgm:pt modelId="{014976A6-AE22-4F7E-9E0D-6909C150CB44}" type="pres">
      <dgm:prSet presAssocID="{3EBF39A1-13FA-45F3-9191-604D23D604FF}" presName="accentRepeatNode" presStyleLbl="solidFgAcc1" presStyleIdx="2" presStyleCnt="3"/>
      <dgm:spPr/>
    </dgm:pt>
  </dgm:ptLst>
  <dgm:cxnLst>
    <dgm:cxn modelId="{E6F320A1-14C7-4CC7-8B37-290DD6A81745}" type="presOf" srcId="{DD22A4DA-977A-4452-9394-817A8E5C7AF4}" destId="{2C0D0BB1-9778-4E17-8604-1FA019E25A7C}" srcOrd="0" destOrd="0" presId="urn:microsoft.com/office/officeart/2008/layout/VerticalCurvedList"/>
    <dgm:cxn modelId="{1651AF24-6A3B-4BFF-8BE2-1B22E5FC105A}" type="presOf" srcId="{3EBF39A1-13FA-45F3-9191-604D23D604FF}" destId="{EE9AA5E8-EE5B-4502-9199-77FE503F76CD}" srcOrd="0" destOrd="0" presId="urn:microsoft.com/office/officeart/2008/layout/VerticalCurvedList"/>
    <dgm:cxn modelId="{0E135459-73E7-4165-91BC-9C6957067DA2}" srcId="{DD22A4DA-977A-4452-9394-817A8E5C7AF4}" destId="{EC8BD761-A982-48EE-9A16-04C375BC34F5}" srcOrd="0" destOrd="0" parTransId="{06D679AC-72B5-4BD1-83C9-7B5FE7474D1A}" sibTransId="{C0853301-2538-41F7-BCE0-0AB83217D29C}"/>
    <dgm:cxn modelId="{DE49E5C5-BB80-46B6-8351-E2DD69A628B7}" type="presOf" srcId="{9DEA5031-2089-4686-92DA-0F59BB82F570}" destId="{9C8AE050-E942-4048-8CE5-95B47CCA6EB7}" srcOrd="0" destOrd="0" presId="urn:microsoft.com/office/officeart/2008/layout/VerticalCurvedList"/>
    <dgm:cxn modelId="{F99E63F4-F100-4B9F-8AFF-1514A6AF5F50}" srcId="{DD22A4DA-977A-4452-9394-817A8E5C7AF4}" destId="{9DEA5031-2089-4686-92DA-0F59BB82F570}" srcOrd="1" destOrd="0" parTransId="{C29C2348-03E8-4B09-89F2-45C09539EA27}" sibTransId="{308021B3-5FA3-4B2F-BD5F-2C4A094DEDF9}"/>
    <dgm:cxn modelId="{A55CC92E-F18F-4A1C-B20E-AAA38EA4497B}" type="presOf" srcId="{C0853301-2538-41F7-BCE0-0AB83217D29C}" destId="{4C58F0AE-8151-48BE-9F11-927D4BA478B5}" srcOrd="0" destOrd="0" presId="urn:microsoft.com/office/officeart/2008/layout/VerticalCurvedList"/>
    <dgm:cxn modelId="{B6D2E8CA-CDC5-4F03-BE38-A7ADD051D7D0}" type="presOf" srcId="{EC8BD761-A982-48EE-9A16-04C375BC34F5}" destId="{03F71C2F-125F-46D1-9652-ACC4A55E6B3C}" srcOrd="0" destOrd="0" presId="urn:microsoft.com/office/officeart/2008/layout/VerticalCurvedList"/>
    <dgm:cxn modelId="{8C93DAEC-20DC-4371-BDB7-8D6F8FBF4C1A}" srcId="{DD22A4DA-977A-4452-9394-817A8E5C7AF4}" destId="{3EBF39A1-13FA-45F3-9191-604D23D604FF}" srcOrd="2" destOrd="0" parTransId="{477B7918-4070-4210-94B4-7C84751CACBE}" sibTransId="{F18E796F-3360-48C2-9ABE-7C5F37195FD4}"/>
    <dgm:cxn modelId="{FE64C850-0909-49BA-AEDC-E11A36D5412F}" type="presParOf" srcId="{2C0D0BB1-9778-4E17-8604-1FA019E25A7C}" destId="{E262F6C5-2C1F-4F55-B4C0-DCAECAA4BC37}" srcOrd="0" destOrd="0" presId="urn:microsoft.com/office/officeart/2008/layout/VerticalCurvedList"/>
    <dgm:cxn modelId="{68348112-8CFB-4793-BA9E-CF26589AAF7A}" type="presParOf" srcId="{E262F6C5-2C1F-4F55-B4C0-DCAECAA4BC37}" destId="{B0874C97-6F84-4F18-A990-43B95E82F92D}" srcOrd="0" destOrd="0" presId="urn:microsoft.com/office/officeart/2008/layout/VerticalCurvedList"/>
    <dgm:cxn modelId="{A2E48C9C-1316-49FC-A805-E7EA669B0753}" type="presParOf" srcId="{B0874C97-6F84-4F18-A990-43B95E82F92D}" destId="{D5B5D3EB-41F6-4D05-A08C-B616627CAB59}" srcOrd="0" destOrd="0" presId="urn:microsoft.com/office/officeart/2008/layout/VerticalCurvedList"/>
    <dgm:cxn modelId="{CD35BAD0-5429-4355-A01D-72FFFDBC8063}" type="presParOf" srcId="{B0874C97-6F84-4F18-A990-43B95E82F92D}" destId="{4C58F0AE-8151-48BE-9F11-927D4BA478B5}" srcOrd="1" destOrd="0" presId="urn:microsoft.com/office/officeart/2008/layout/VerticalCurvedList"/>
    <dgm:cxn modelId="{8E4FC6B2-9E99-4756-8D9C-5B1CDE63E8F9}" type="presParOf" srcId="{B0874C97-6F84-4F18-A990-43B95E82F92D}" destId="{2500294A-59EE-43AB-ACDF-194E81002C92}" srcOrd="2" destOrd="0" presId="urn:microsoft.com/office/officeart/2008/layout/VerticalCurvedList"/>
    <dgm:cxn modelId="{4F505D14-3D9A-4C5D-9E3B-D68F9810C51A}" type="presParOf" srcId="{B0874C97-6F84-4F18-A990-43B95E82F92D}" destId="{DB3DF217-7D8B-40A6-BC51-1E56E31EEF21}" srcOrd="3" destOrd="0" presId="urn:microsoft.com/office/officeart/2008/layout/VerticalCurvedList"/>
    <dgm:cxn modelId="{3451E028-C81D-425C-A753-63BFB9C549E7}" type="presParOf" srcId="{E262F6C5-2C1F-4F55-B4C0-DCAECAA4BC37}" destId="{03F71C2F-125F-46D1-9652-ACC4A55E6B3C}" srcOrd="1" destOrd="0" presId="urn:microsoft.com/office/officeart/2008/layout/VerticalCurvedList"/>
    <dgm:cxn modelId="{94F3A2A3-AEEF-4A09-8B35-198B322444F6}" type="presParOf" srcId="{E262F6C5-2C1F-4F55-B4C0-DCAECAA4BC37}" destId="{30275F56-8ECE-4B9B-BE22-D164FD4D749B}" srcOrd="2" destOrd="0" presId="urn:microsoft.com/office/officeart/2008/layout/VerticalCurvedList"/>
    <dgm:cxn modelId="{6D14DB4F-329B-45CD-B1A3-457BBACC2567}" type="presParOf" srcId="{30275F56-8ECE-4B9B-BE22-D164FD4D749B}" destId="{7B8B80B2-48F8-4209-A916-7D9849D2ABF0}" srcOrd="0" destOrd="0" presId="urn:microsoft.com/office/officeart/2008/layout/VerticalCurvedList"/>
    <dgm:cxn modelId="{75333869-2AA6-487F-B1E0-E3224397F1C6}" type="presParOf" srcId="{E262F6C5-2C1F-4F55-B4C0-DCAECAA4BC37}" destId="{9C8AE050-E942-4048-8CE5-95B47CCA6EB7}" srcOrd="3" destOrd="0" presId="urn:microsoft.com/office/officeart/2008/layout/VerticalCurvedList"/>
    <dgm:cxn modelId="{D8B54EE3-D5BD-464A-80F9-CB305936904A}" type="presParOf" srcId="{E262F6C5-2C1F-4F55-B4C0-DCAECAA4BC37}" destId="{176A5F28-7395-4253-B4AE-0746F1D7DFC5}" srcOrd="4" destOrd="0" presId="urn:microsoft.com/office/officeart/2008/layout/VerticalCurvedList"/>
    <dgm:cxn modelId="{2A4F5984-0573-402D-BE04-16770543EEFF}" type="presParOf" srcId="{176A5F28-7395-4253-B4AE-0746F1D7DFC5}" destId="{2A3D60EA-CA60-4F66-9681-AEE66B1CD385}" srcOrd="0" destOrd="0" presId="urn:microsoft.com/office/officeart/2008/layout/VerticalCurvedList"/>
    <dgm:cxn modelId="{86FB2DE8-4534-45D5-A37F-9DB0D9C6B1F5}" type="presParOf" srcId="{E262F6C5-2C1F-4F55-B4C0-DCAECAA4BC37}" destId="{EE9AA5E8-EE5B-4502-9199-77FE503F76CD}" srcOrd="5" destOrd="0" presId="urn:microsoft.com/office/officeart/2008/layout/VerticalCurvedList"/>
    <dgm:cxn modelId="{8337E3D1-3AE3-4073-8626-B35FDEA3AA87}" type="presParOf" srcId="{E262F6C5-2C1F-4F55-B4C0-DCAECAA4BC37}" destId="{D57AC767-B13D-42DA-873E-63F9E2021F7A}" srcOrd="6" destOrd="0" presId="urn:microsoft.com/office/officeart/2008/layout/VerticalCurvedList"/>
    <dgm:cxn modelId="{A1926E30-6189-49FD-AA99-1CFDEEB63568}" type="presParOf" srcId="{D57AC767-B13D-42DA-873E-63F9E2021F7A}" destId="{014976A6-AE22-4F7E-9E0D-6909C150CB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DB745-97A1-41D1-9120-D7FE2E89BA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5E886D5-B4B3-4370-B878-0F006950F8B3}">
      <dgm:prSet phldrT="[Texto]"/>
      <dgm:spPr/>
      <dgm:t>
        <a:bodyPr/>
        <a:lstStyle/>
        <a:p>
          <a:r>
            <a:rPr lang="pt-PT" dirty="0" smtClean="0">
              <a:hlinkClick xmlns:r="http://schemas.openxmlformats.org/officeDocument/2006/relationships" r:id="rId1" action="ppaction://hlinksldjump"/>
            </a:rPr>
            <a:t>Os Lusíadas</a:t>
          </a:r>
          <a:endParaRPr lang="pt-PT" dirty="0"/>
        </a:p>
      </dgm:t>
    </dgm:pt>
    <dgm:pt modelId="{22FB7CD8-0ABE-43D9-B833-89FCC499202B}" type="parTrans" cxnId="{406A2080-377F-4F63-B259-8904FD84F42A}">
      <dgm:prSet/>
      <dgm:spPr/>
      <dgm:t>
        <a:bodyPr/>
        <a:lstStyle/>
        <a:p>
          <a:endParaRPr lang="pt-PT"/>
        </a:p>
      </dgm:t>
    </dgm:pt>
    <dgm:pt modelId="{0F7DE775-83D1-421B-A5A9-A106BC7017AC}" type="sibTrans" cxnId="{406A2080-377F-4F63-B259-8904FD84F42A}">
      <dgm:prSet/>
      <dgm:spPr/>
      <dgm:t>
        <a:bodyPr/>
        <a:lstStyle/>
        <a:p>
          <a:endParaRPr lang="pt-PT"/>
        </a:p>
      </dgm:t>
    </dgm:pt>
    <dgm:pt modelId="{D4CA4AF0-105A-4E94-9164-62B6DFB3049A}">
      <dgm:prSet phldrT="[Texto]"/>
      <dgm:spPr/>
      <dgm:t>
        <a:bodyPr/>
        <a:lstStyle/>
        <a:p>
          <a:r>
            <a:rPr lang="pt-PT" dirty="0" smtClean="0">
              <a:hlinkClick xmlns:r="http://schemas.openxmlformats.org/officeDocument/2006/relationships" r:id="rId2" action="ppaction://hlinksldjump"/>
            </a:rPr>
            <a:t>Os Maias</a:t>
          </a:r>
          <a:endParaRPr lang="pt-PT" dirty="0"/>
        </a:p>
      </dgm:t>
    </dgm:pt>
    <dgm:pt modelId="{05EF617F-3D63-44FB-93D5-B146CDCA609B}" type="parTrans" cxnId="{2030B632-2F66-41B3-AE84-39A6831EFEDD}">
      <dgm:prSet/>
      <dgm:spPr/>
      <dgm:t>
        <a:bodyPr/>
        <a:lstStyle/>
        <a:p>
          <a:endParaRPr lang="pt-PT"/>
        </a:p>
      </dgm:t>
    </dgm:pt>
    <dgm:pt modelId="{4F75327F-A80D-4A2E-9293-D68E959B4E69}" type="sibTrans" cxnId="{2030B632-2F66-41B3-AE84-39A6831EFEDD}">
      <dgm:prSet/>
      <dgm:spPr/>
      <dgm:t>
        <a:bodyPr/>
        <a:lstStyle/>
        <a:p>
          <a:endParaRPr lang="pt-PT"/>
        </a:p>
      </dgm:t>
    </dgm:pt>
    <dgm:pt modelId="{15C41367-4E7E-482A-B102-7EFCDCD70EB3}">
      <dgm:prSet phldrT="[Texto]"/>
      <dgm:spPr/>
      <dgm:t>
        <a:bodyPr/>
        <a:lstStyle/>
        <a:p>
          <a:r>
            <a:rPr lang="pt-PT" dirty="0" smtClean="0">
              <a:hlinkClick xmlns:r="http://schemas.openxmlformats.org/officeDocument/2006/relationships" r:id="rId3" action="ppaction://hlinksldjump"/>
            </a:rPr>
            <a:t>O Livro do Desassossego</a:t>
          </a:r>
          <a:endParaRPr lang="pt-PT" dirty="0"/>
        </a:p>
      </dgm:t>
    </dgm:pt>
    <dgm:pt modelId="{FC7771F1-ECE2-463B-8D16-A309FD72D646}" type="parTrans" cxnId="{1196DEE0-DE26-4D45-9C5A-1FBC35E1D4F1}">
      <dgm:prSet/>
      <dgm:spPr/>
      <dgm:t>
        <a:bodyPr/>
        <a:lstStyle/>
        <a:p>
          <a:endParaRPr lang="pt-PT"/>
        </a:p>
      </dgm:t>
    </dgm:pt>
    <dgm:pt modelId="{6BB009E2-33AA-48DF-9CFB-A84E54549923}" type="sibTrans" cxnId="{1196DEE0-DE26-4D45-9C5A-1FBC35E1D4F1}">
      <dgm:prSet/>
      <dgm:spPr/>
      <dgm:t>
        <a:bodyPr/>
        <a:lstStyle/>
        <a:p>
          <a:endParaRPr lang="pt-PT"/>
        </a:p>
      </dgm:t>
    </dgm:pt>
    <dgm:pt modelId="{3FE2CB3A-152A-4F02-902F-6D2843A8D5B5}">
      <dgm:prSet phldrT="[Texto]"/>
      <dgm:spPr/>
      <dgm:t>
        <a:bodyPr/>
        <a:lstStyle/>
        <a:p>
          <a:r>
            <a:rPr lang="pt-PT" dirty="0" smtClean="0">
              <a:hlinkClick xmlns:r="http://schemas.openxmlformats.org/officeDocument/2006/relationships" r:id="rId4" action="ppaction://hlinksldjump"/>
            </a:rPr>
            <a:t>Fatura</a:t>
          </a:r>
          <a:endParaRPr lang="pt-PT" dirty="0"/>
        </a:p>
      </dgm:t>
    </dgm:pt>
    <dgm:pt modelId="{ADA0EDFC-C2B7-4A73-8411-A9A498A6E028}" type="parTrans" cxnId="{0FC4DF7A-6554-4098-BD64-9A91CD8503F6}">
      <dgm:prSet/>
      <dgm:spPr/>
      <dgm:t>
        <a:bodyPr/>
        <a:lstStyle/>
        <a:p>
          <a:endParaRPr lang="pt-PT"/>
        </a:p>
      </dgm:t>
    </dgm:pt>
    <dgm:pt modelId="{0FFC9C58-CBAF-42BC-91D3-931CF7729F65}" type="sibTrans" cxnId="{0FC4DF7A-6554-4098-BD64-9A91CD8503F6}">
      <dgm:prSet/>
      <dgm:spPr/>
      <dgm:t>
        <a:bodyPr/>
        <a:lstStyle/>
        <a:p>
          <a:endParaRPr lang="pt-PT"/>
        </a:p>
      </dgm:t>
    </dgm:pt>
    <dgm:pt modelId="{50D35599-585E-4041-BAA4-BE439DF35CC9}">
      <dgm:prSet phldrT="[Texto]"/>
      <dgm:spPr/>
      <dgm:t>
        <a:bodyPr/>
        <a:lstStyle/>
        <a:p>
          <a:r>
            <a:rPr lang="pt-PT" dirty="0" smtClean="0">
              <a:hlinkClick xmlns:r="http://schemas.openxmlformats.org/officeDocument/2006/relationships" r:id="rId5" action="ppaction://hlinksldjump"/>
            </a:rPr>
            <a:t>Administração</a:t>
          </a:r>
          <a:endParaRPr lang="pt-PT" dirty="0"/>
        </a:p>
      </dgm:t>
    </dgm:pt>
    <dgm:pt modelId="{93E5496F-C7E8-40C7-A6DD-ADB89DB5DF58}" type="parTrans" cxnId="{C3995115-A0A8-4840-B64A-6521D1854385}">
      <dgm:prSet/>
      <dgm:spPr/>
      <dgm:t>
        <a:bodyPr/>
        <a:lstStyle/>
        <a:p>
          <a:endParaRPr lang="pt-PT"/>
        </a:p>
      </dgm:t>
    </dgm:pt>
    <dgm:pt modelId="{73EAEBE1-93DE-4905-9A2A-527CCC4B0C7B}" type="sibTrans" cxnId="{C3995115-A0A8-4840-B64A-6521D1854385}">
      <dgm:prSet/>
      <dgm:spPr/>
      <dgm:t>
        <a:bodyPr/>
        <a:lstStyle/>
        <a:p>
          <a:endParaRPr lang="pt-PT"/>
        </a:p>
      </dgm:t>
    </dgm:pt>
    <dgm:pt modelId="{95D6ECAD-A6F5-4914-B41F-EB64BD55F8EE}" type="pres">
      <dgm:prSet presAssocID="{C86DB745-97A1-41D1-9120-D7FE2E89B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2E11F77B-5D06-4A1F-BA1C-914A6548506C}" type="pres">
      <dgm:prSet presAssocID="{E5E886D5-B4B3-4370-B878-0F006950F8B3}" presName="parentLin" presStyleCnt="0"/>
      <dgm:spPr/>
    </dgm:pt>
    <dgm:pt modelId="{35FBEFB3-1AB5-4B94-8546-81EB5BE58A70}" type="pres">
      <dgm:prSet presAssocID="{E5E886D5-B4B3-4370-B878-0F006950F8B3}" presName="parentLeftMargin" presStyleLbl="node1" presStyleIdx="0" presStyleCnt="5"/>
      <dgm:spPr/>
      <dgm:t>
        <a:bodyPr/>
        <a:lstStyle/>
        <a:p>
          <a:endParaRPr lang="pt-PT"/>
        </a:p>
      </dgm:t>
    </dgm:pt>
    <dgm:pt modelId="{EB4DE206-6AAC-48BE-9799-46B1ED7F6C44}" type="pres">
      <dgm:prSet presAssocID="{E5E886D5-B4B3-4370-B878-0F006950F8B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DE27BB3-617B-4D22-B258-0C2A6B971758}" type="pres">
      <dgm:prSet presAssocID="{E5E886D5-B4B3-4370-B878-0F006950F8B3}" presName="negativeSpace" presStyleCnt="0"/>
      <dgm:spPr/>
    </dgm:pt>
    <dgm:pt modelId="{1EEFD52D-9398-47EC-A074-D862B38480DD}" type="pres">
      <dgm:prSet presAssocID="{E5E886D5-B4B3-4370-B878-0F006950F8B3}" presName="childText" presStyleLbl="conFgAcc1" presStyleIdx="0" presStyleCnt="5">
        <dgm:presLayoutVars>
          <dgm:bulletEnabled val="1"/>
        </dgm:presLayoutVars>
      </dgm:prSet>
      <dgm:spPr/>
    </dgm:pt>
    <dgm:pt modelId="{E1FC22E5-DA2F-489D-A77C-C39FC972A5FA}" type="pres">
      <dgm:prSet presAssocID="{0F7DE775-83D1-421B-A5A9-A106BC7017AC}" presName="spaceBetweenRectangles" presStyleCnt="0"/>
      <dgm:spPr/>
    </dgm:pt>
    <dgm:pt modelId="{8A8A24F5-8AB9-460A-9E65-893CBB67FE2B}" type="pres">
      <dgm:prSet presAssocID="{D4CA4AF0-105A-4E94-9164-62B6DFB3049A}" presName="parentLin" presStyleCnt="0"/>
      <dgm:spPr/>
    </dgm:pt>
    <dgm:pt modelId="{80033381-BC8A-40F3-949F-52A2FBFFD17A}" type="pres">
      <dgm:prSet presAssocID="{D4CA4AF0-105A-4E94-9164-62B6DFB3049A}" presName="parentLeftMargin" presStyleLbl="node1" presStyleIdx="0" presStyleCnt="5"/>
      <dgm:spPr/>
      <dgm:t>
        <a:bodyPr/>
        <a:lstStyle/>
        <a:p>
          <a:endParaRPr lang="pt-PT"/>
        </a:p>
      </dgm:t>
    </dgm:pt>
    <dgm:pt modelId="{1D3B0D46-CE79-4574-9C41-CC0EEE79AEB9}" type="pres">
      <dgm:prSet presAssocID="{D4CA4AF0-105A-4E94-9164-62B6DFB3049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F9284B-C26F-4FB3-AEF5-A8C85DC8ACC1}" type="pres">
      <dgm:prSet presAssocID="{D4CA4AF0-105A-4E94-9164-62B6DFB3049A}" presName="negativeSpace" presStyleCnt="0"/>
      <dgm:spPr/>
    </dgm:pt>
    <dgm:pt modelId="{3C7C29D7-9EB4-45E0-BBC2-C8122C1D27CA}" type="pres">
      <dgm:prSet presAssocID="{D4CA4AF0-105A-4E94-9164-62B6DFB3049A}" presName="childText" presStyleLbl="conFgAcc1" presStyleIdx="1" presStyleCnt="5">
        <dgm:presLayoutVars>
          <dgm:bulletEnabled val="1"/>
        </dgm:presLayoutVars>
      </dgm:prSet>
      <dgm:spPr/>
    </dgm:pt>
    <dgm:pt modelId="{AE1066E2-26D0-4F32-A8CA-68486040A875}" type="pres">
      <dgm:prSet presAssocID="{4F75327F-A80D-4A2E-9293-D68E959B4E69}" presName="spaceBetweenRectangles" presStyleCnt="0"/>
      <dgm:spPr/>
    </dgm:pt>
    <dgm:pt modelId="{218E83BF-1D7C-4490-A211-D000992589E0}" type="pres">
      <dgm:prSet presAssocID="{15C41367-4E7E-482A-B102-7EFCDCD70EB3}" presName="parentLin" presStyleCnt="0"/>
      <dgm:spPr/>
    </dgm:pt>
    <dgm:pt modelId="{74BB9789-2D1A-4D35-ADDC-36405D4F17F2}" type="pres">
      <dgm:prSet presAssocID="{15C41367-4E7E-482A-B102-7EFCDCD70EB3}" presName="parentLeftMargin" presStyleLbl="node1" presStyleIdx="1" presStyleCnt="5"/>
      <dgm:spPr/>
      <dgm:t>
        <a:bodyPr/>
        <a:lstStyle/>
        <a:p>
          <a:endParaRPr lang="pt-PT"/>
        </a:p>
      </dgm:t>
    </dgm:pt>
    <dgm:pt modelId="{23F26862-533D-43D9-AD91-51407AA51EE5}" type="pres">
      <dgm:prSet presAssocID="{15C41367-4E7E-482A-B102-7EFCDCD70E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88C1DE3-7187-429A-91BD-365A7920D6D6}" type="pres">
      <dgm:prSet presAssocID="{15C41367-4E7E-482A-B102-7EFCDCD70EB3}" presName="negativeSpace" presStyleCnt="0"/>
      <dgm:spPr/>
    </dgm:pt>
    <dgm:pt modelId="{7E331BBC-AF9A-4775-A2F9-C9287D966417}" type="pres">
      <dgm:prSet presAssocID="{15C41367-4E7E-482A-B102-7EFCDCD70EB3}" presName="childText" presStyleLbl="conFgAcc1" presStyleIdx="2" presStyleCnt="5">
        <dgm:presLayoutVars>
          <dgm:bulletEnabled val="1"/>
        </dgm:presLayoutVars>
      </dgm:prSet>
      <dgm:spPr/>
    </dgm:pt>
    <dgm:pt modelId="{16177AC0-2F26-4923-BFDD-3ABB0F2C36F3}" type="pres">
      <dgm:prSet presAssocID="{6BB009E2-33AA-48DF-9CFB-A84E54549923}" presName="spaceBetweenRectangles" presStyleCnt="0"/>
      <dgm:spPr/>
    </dgm:pt>
    <dgm:pt modelId="{1695BB27-0229-460B-A50C-88CE85DF96FC}" type="pres">
      <dgm:prSet presAssocID="{3FE2CB3A-152A-4F02-902F-6D2843A8D5B5}" presName="parentLin" presStyleCnt="0"/>
      <dgm:spPr/>
    </dgm:pt>
    <dgm:pt modelId="{95157FF3-A29C-4C0B-B233-1CF043FC0213}" type="pres">
      <dgm:prSet presAssocID="{3FE2CB3A-152A-4F02-902F-6D2843A8D5B5}" presName="parentLeftMargin" presStyleLbl="node1" presStyleIdx="2" presStyleCnt="5"/>
      <dgm:spPr/>
      <dgm:t>
        <a:bodyPr/>
        <a:lstStyle/>
        <a:p>
          <a:endParaRPr lang="pt-PT"/>
        </a:p>
      </dgm:t>
    </dgm:pt>
    <dgm:pt modelId="{16EB17E7-A21F-4075-8916-781898A6D458}" type="pres">
      <dgm:prSet presAssocID="{3FE2CB3A-152A-4F02-902F-6D2843A8D5B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502D6B-6155-4267-AE75-E50E4263547C}" type="pres">
      <dgm:prSet presAssocID="{3FE2CB3A-152A-4F02-902F-6D2843A8D5B5}" presName="negativeSpace" presStyleCnt="0"/>
      <dgm:spPr/>
    </dgm:pt>
    <dgm:pt modelId="{C0956714-2FBF-48CD-A82B-74020C4DA604}" type="pres">
      <dgm:prSet presAssocID="{3FE2CB3A-152A-4F02-902F-6D2843A8D5B5}" presName="childText" presStyleLbl="conFgAcc1" presStyleIdx="3" presStyleCnt="5">
        <dgm:presLayoutVars>
          <dgm:bulletEnabled val="1"/>
        </dgm:presLayoutVars>
      </dgm:prSet>
      <dgm:spPr/>
    </dgm:pt>
    <dgm:pt modelId="{17CE2331-A539-448A-AF96-14F7F4FFA3BE}" type="pres">
      <dgm:prSet presAssocID="{0FFC9C58-CBAF-42BC-91D3-931CF7729F65}" presName="spaceBetweenRectangles" presStyleCnt="0"/>
      <dgm:spPr/>
    </dgm:pt>
    <dgm:pt modelId="{A9B86475-3E19-4AF0-9F1B-14A8685BA801}" type="pres">
      <dgm:prSet presAssocID="{50D35599-585E-4041-BAA4-BE439DF35CC9}" presName="parentLin" presStyleCnt="0"/>
      <dgm:spPr/>
    </dgm:pt>
    <dgm:pt modelId="{B8173F83-F276-4B19-99A5-4AC9794BA0B5}" type="pres">
      <dgm:prSet presAssocID="{50D35599-585E-4041-BAA4-BE439DF35CC9}" presName="parentLeftMargin" presStyleLbl="node1" presStyleIdx="3" presStyleCnt="5"/>
      <dgm:spPr/>
      <dgm:t>
        <a:bodyPr/>
        <a:lstStyle/>
        <a:p>
          <a:endParaRPr lang="pt-PT"/>
        </a:p>
      </dgm:t>
    </dgm:pt>
    <dgm:pt modelId="{3A14B06B-5ED9-4A1E-8679-0776DF164B6A}" type="pres">
      <dgm:prSet presAssocID="{50D35599-585E-4041-BAA4-BE439DF35CC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87A83AD-6DB7-4EE7-B9F6-696A45131BBA}" type="pres">
      <dgm:prSet presAssocID="{50D35599-585E-4041-BAA4-BE439DF35CC9}" presName="negativeSpace" presStyleCnt="0"/>
      <dgm:spPr/>
    </dgm:pt>
    <dgm:pt modelId="{4D0241C5-D625-4D31-8091-0E0287373411}" type="pres">
      <dgm:prSet presAssocID="{50D35599-585E-4041-BAA4-BE439DF35CC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4408A90-D18B-41A4-B465-D2D6D1D80153}" type="presOf" srcId="{D4CA4AF0-105A-4E94-9164-62B6DFB3049A}" destId="{1D3B0D46-CE79-4574-9C41-CC0EEE79AEB9}" srcOrd="1" destOrd="0" presId="urn:microsoft.com/office/officeart/2005/8/layout/list1"/>
    <dgm:cxn modelId="{7F46258B-2C27-404A-A9E2-1D718D9C7FC6}" type="presOf" srcId="{50D35599-585E-4041-BAA4-BE439DF35CC9}" destId="{B8173F83-F276-4B19-99A5-4AC9794BA0B5}" srcOrd="0" destOrd="0" presId="urn:microsoft.com/office/officeart/2005/8/layout/list1"/>
    <dgm:cxn modelId="{2030B632-2F66-41B3-AE84-39A6831EFEDD}" srcId="{C86DB745-97A1-41D1-9120-D7FE2E89BADC}" destId="{D4CA4AF0-105A-4E94-9164-62B6DFB3049A}" srcOrd="1" destOrd="0" parTransId="{05EF617F-3D63-44FB-93D5-B146CDCA609B}" sibTransId="{4F75327F-A80D-4A2E-9293-D68E959B4E69}"/>
    <dgm:cxn modelId="{C3995115-A0A8-4840-B64A-6521D1854385}" srcId="{C86DB745-97A1-41D1-9120-D7FE2E89BADC}" destId="{50D35599-585E-4041-BAA4-BE439DF35CC9}" srcOrd="4" destOrd="0" parTransId="{93E5496F-C7E8-40C7-A6DD-ADB89DB5DF58}" sibTransId="{73EAEBE1-93DE-4905-9A2A-527CCC4B0C7B}"/>
    <dgm:cxn modelId="{6B59747E-DE01-48A8-9003-F90BC36DE11C}" type="presOf" srcId="{50D35599-585E-4041-BAA4-BE439DF35CC9}" destId="{3A14B06B-5ED9-4A1E-8679-0776DF164B6A}" srcOrd="1" destOrd="0" presId="urn:microsoft.com/office/officeart/2005/8/layout/list1"/>
    <dgm:cxn modelId="{14AC43DC-52A8-463F-B12C-C8D9719AB660}" type="presOf" srcId="{3FE2CB3A-152A-4F02-902F-6D2843A8D5B5}" destId="{95157FF3-A29C-4C0B-B233-1CF043FC0213}" srcOrd="0" destOrd="0" presId="urn:microsoft.com/office/officeart/2005/8/layout/list1"/>
    <dgm:cxn modelId="{0FC4DF7A-6554-4098-BD64-9A91CD8503F6}" srcId="{C86DB745-97A1-41D1-9120-D7FE2E89BADC}" destId="{3FE2CB3A-152A-4F02-902F-6D2843A8D5B5}" srcOrd="3" destOrd="0" parTransId="{ADA0EDFC-C2B7-4A73-8411-A9A498A6E028}" sibTransId="{0FFC9C58-CBAF-42BC-91D3-931CF7729F65}"/>
    <dgm:cxn modelId="{AE5D3C00-8090-48EF-A145-9F645FEDEFFB}" type="presOf" srcId="{15C41367-4E7E-482A-B102-7EFCDCD70EB3}" destId="{23F26862-533D-43D9-AD91-51407AA51EE5}" srcOrd="1" destOrd="0" presId="urn:microsoft.com/office/officeart/2005/8/layout/list1"/>
    <dgm:cxn modelId="{D0C5EDC5-3187-478E-BF94-AF8997E14D94}" type="presOf" srcId="{15C41367-4E7E-482A-B102-7EFCDCD70EB3}" destId="{74BB9789-2D1A-4D35-ADDC-36405D4F17F2}" srcOrd="0" destOrd="0" presId="urn:microsoft.com/office/officeart/2005/8/layout/list1"/>
    <dgm:cxn modelId="{E317C2C0-99CB-4DE2-84FE-D357211C9B7C}" type="presOf" srcId="{C86DB745-97A1-41D1-9120-D7FE2E89BADC}" destId="{95D6ECAD-A6F5-4914-B41F-EB64BD55F8EE}" srcOrd="0" destOrd="0" presId="urn:microsoft.com/office/officeart/2005/8/layout/list1"/>
    <dgm:cxn modelId="{8A76DC77-0B65-42B0-9A2F-783BDF05B93B}" type="presOf" srcId="{E5E886D5-B4B3-4370-B878-0F006950F8B3}" destId="{EB4DE206-6AAC-48BE-9799-46B1ED7F6C44}" srcOrd="1" destOrd="0" presId="urn:microsoft.com/office/officeart/2005/8/layout/list1"/>
    <dgm:cxn modelId="{F1CB6096-2ADA-4BA7-9286-7F662E9B0864}" type="presOf" srcId="{D4CA4AF0-105A-4E94-9164-62B6DFB3049A}" destId="{80033381-BC8A-40F3-949F-52A2FBFFD17A}" srcOrd="0" destOrd="0" presId="urn:microsoft.com/office/officeart/2005/8/layout/list1"/>
    <dgm:cxn modelId="{1196DEE0-DE26-4D45-9C5A-1FBC35E1D4F1}" srcId="{C86DB745-97A1-41D1-9120-D7FE2E89BADC}" destId="{15C41367-4E7E-482A-B102-7EFCDCD70EB3}" srcOrd="2" destOrd="0" parTransId="{FC7771F1-ECE2-463B-8D16-A309FD72D646}" sibTransId="{6BB009E2-33AA-48DF-9CFB-A84E54549923}"/>
    <dgm:cxn modelId="{41EE94DA-5D13-4D19-BCDA-CEA729EA898E}" type="presOf" srcId="{3FE2CB3A-152A-4F02-902F-6D2843A8D5B5}" destId="{16EB17E7-A21F-4075-8916-781898A6D458}" srcOrd="1" destOrd="0" presId="urn:microsoft.com/office/officeart/2005/8/layout/list1"/>
    <dgm:cxn modelId="{94F49A20-171A-4827-A6A6-AC9B5EC1E8BA}" type="presOf" srcId="{E5E886D5-B4B3-4370-B878-0F006950F8B3}" destId="{35FBEFB3-1AB5-4B94-8546-81EB5BE58A70}" srcOrd="0" destOrd="0" presId="urn:microsoft.com/office/officeart/2005/8/layout/list1"/>
    <dgm:cxn modelId="{406A2080-377F-4F63-B259-8904FD84F42A}" srcId="{C86DB745-97A1-41D1-9120-D7FE2E89BADC}" destId="{E5E886D5-B4B3-4370-B878-0F006950F8B3}" srcOrd="0" destOrd="0" parTransId="{22FB7CD8-0ABE-43D9-B833-89FCC499202B}" sibTransId="{0F7DE775-83D1-421B-A5A9-A106BC7017AC}"/>
    <dgm:cxn modelId="{D82E1AE0-3015-4376-BA36-24C1DC70449C}" type="presParOf" srcId="{95D6ECAD-A6F5-4914-B41F-EB64BD55F8EE}" destId="{2E11F77B-5D06-4A1F-BA1C-914A6548506C}" srcOrd="0" destOrd="0" presId="urn:microsoft.com/office/officeart/2005/8/layout/list1"/>
    <dgm:cxn modelId="{A3CF3321-88E6-4D87-B0F6-005A4B6D526B}" type="presParOf" srcId="{2E11F77B-5D06-4A1F-BA1C-914A6548506C}" destId="{35FBEFB3-1AB5-4B94-8546-81EB5BE58A70}" srcOrd="0" destOrd="0" presId="urn:microsoft.com/office/officeart/2005/8/layout/list1"/>
    <dgm:cxn modelId="{B68901D0-848A-4010-B106-92A678BB0224}" type="presParOf" srcId="{2E11F77B-5D06-4A1F-BA1C-914A6548506C}" destId="{EB4DE206-6AAC-48BE-9799-46B1ED7F6C44}" srcOrd="1" destOrd="0" presId="urn:microsoft.com/office/officeart/2005/8/layout/list1"/>
    <dgm:cxn modelId="{83822734-17A2-446D-8F83-27DB151524AE}" type="presParOf" srcId="{95D6ECAD-A6F5-4914-B41F-EB64BD55F8EE}" destId="{FDE27BB3-617B-4D22-B258-0C2A6B971758}" srcOrd="1" destOrd="0" presId="urn:microsoft.com/office/officeart/2005/8/layout/list1"/>
    <dgm:cxn modelId="{A4746993-411E-4ACC-B836-EDE0AA682278}" type="presParOf" srcId="{95D6ECAD-A6F5-4914-B41F-EB64BD55F8EE}" destId="{1EEFD52D-9398-47EC-A074-D862B38480DD}" srcOrd="2" destOrd="0" presId="urn:microsoft.com/office/officeart/2005/8/layout/list1"/>
    <dgm:cxn modelId="{7FDE2E42-87E0-419E-86CF-90A87F7CE21A}" type="presParOf" srcId="{95D6ECAD-A6F5-4914-B41F-EB64BD55F8EE}" destId="{E1FC22E5-DA2F-489D-A77C-C39FC972A5FA}" srcOrd="3" destOrd="0" presId="urn:microsoft.com/office/officeart/2005/8/layout/list1"/>
    <dgm:cxn modelId="{5CCBB24B-C65B-40D9-B8E3-FE502C6BF499}" type="presParOf" srcId="{95D6ECAD-A6F5-4914-B41F-EB64BD55F8EE}" destId="{8A8A24F5-8AB9-460A-9E65-893CBB67FE2B}" srcOrd="4" destOrd="0" presId="urn:microsoft.com/office/officeart/2005/8/layout/list1"/>
    <dgm:cxn modelId="{705EF500-9D3E-443F-82E6-642E654A9B29}" type="presParOf" srcId="{8A8A24F5-8AB9-460A-9E65-893CBB67FE2B}" destId="{80033381-BC8A-40F3-949F-52A2FBFFD17A}" srcOrd="0" destOrd="0" presId="urn:microsoft.com/office/officeart/2005/8/layout/list1"/>
    <dgm:cxn modelId="{4C78442D-0A27-4B13-A54B-654C5F55D438}" type="presParOf" srcId="{8A8A24F5-8AB9-460A-9E65-893CBB67FE2B}" destId="{1D3B0D46-CE79-4574-9C41-CC0EEE79AEB9}" srcOrd="1" destOrd="0" presId="urn:microsoft.com/office/officeart/2005/8/layout/list1"/>
    <dgm:cxn modelId="{2FA423AD-1672-4F5B-A8FD-0C34428E5592}" type="presParOf" srcId="{95D6ECAD-A6F5-4914-B41F-EB64BD55F8EE}" destId="{00F9284B-C26F-4FB3-AEF5-A8C85DC8ACC1}" srcOrd="5" destOrd="0" presId="urn:microsoft.com/office/officeart/2005/8/layout/list1"/>
    <dgm:cxn modelId="{11A47DEE-47C5-4437-AE31-A1EC9AD920F5}" type="presParOf" srcId="{95D6ECAD-A6F5-4914-B41F-EB64BD55F8EE}" destId="{3C7C29D7-9EB4-45E0-BBC2-C8122C1D27CA}" srcOrd="6" destOrd="0" presId="urn:microsoft.com/office/officeart/2005/8/layout/list1"/>
    <dgm:cxn modelId="{735873DF-4F72-4C1D-BE83-091267D2238D}" type="presParOf" srcId="{95D6ECAD-A6F5-4914-B41F-EB64BD55F8EE}" destId="{AE1066E2-26D0-4F32-A8CA-68486040A875}" srcOrd="7" destOrd="0" presId="urn:microsoft.com/office/officeart/2005/8/layout/list1"/>
    <dgm:cxn modelId="{DD7FB122-4289-4E95-A03C-377AD8FC8C02}" type="presParOf" srcId="{95D6ECAD-A6F5-4914-B41F-EB64BD55F8EE}" destId="{218E83BF-1D7C-4490-A211-D000992589E0}" srcOrd="8" destOrd="0" presId="urn:microsoft.com/office/officeart/2005/8/layout/list1"/>
    <dgm:cxn modelId="{A7A4CBC6-2D42-4073-A45E-754EFDFEA7CE}" type="presParOf" srcId="{218E83BF-1D7C-4490-A211-D000992589E0}" destId="{74BB9789-2D1A-4D35-ADDC-36405D4F17F2}" srcOrd="0" destOrd="0" presId="urn:microsoft.com/office/officeart/2005/8/layout/list1"/>
    <dgm:cxn modelId="{F6154057-6816-418E-8E9C-60E3AF1D0D5B}" type="presParOf" srcId="{218E83BF-1D7C-4490-A211-D000992589E0}" destId="{23F26862-533D-43D9-AD91-51407AA51EE5}" srcOrd="1" destOrd="0" presId="urn:microsoft.com/office/officeart/2005/8/layout/list1"/>
    <dgm:cxn modelId="{1C3775EF-5CA6-41B4-BC1C-E8EF19FCFE30}" type="presParOf" srcId="{95D6ECAD-A6F5-4914-B41F-EB64BD55F8EE}" destId="{B88C1DE3-7187-429A-91BD-365A7920D6D6}" srcOrd="9" destOrd="0" presId="urn:microsoft.com/office/officeart/2005/8/layout/list1"/>
    <dgm:cxn modelId="{528C31AA-10D7-4651-9817-BF426D222EEB}" type="presParOf" srcId="{95D6ECAD-A6F5-4914-B41F-EB64BD55F8EE}" destId="{7E331BBC-AF9A-4775-A2F9-C9287D966417}" srcOrd="10" destOrd="0" presId="urn:microsoft.com/office/officeart/2005/8/layout/list1"/>
    <dgm:cxn modelId="{357099C9-84AE-459F-8D63-537EF876AC5A}" type="presParOf" srcId="{95D6ECAD-A6F5-4914-B41F-EB64BD55F8EE}" destId="{16177AC0-2F26-4923-BFDD-3ABB0F2C36F3}" srcOrd="11" destOrd="0" presId="urn:microsoft.com/office/officeart/2005/8/layout/list1"/>
    <dgm:cxn modelId="{66229C43-0AE1-4A72-964C-F8B3A5FB3C1D}" type="presParOf" srcId="{95D6ECAD-A6F5-4914-B41F-EB64BD55F8EE}" destId="{1695BB27-0229-460B-A50C-88CE85DF96FC}" srcOrd="12" destOrd="0" presId="urn:microsoft.com/office/officeart/2005/8/layout/list1"/>
    <dgm:cxn modelId="{2C356494-22C6-4F1A-B812-4E3C30B63E73}" type="presParOf" srcId="{1695BB27-0229-460B-A50C-88CE85DF96FC}" destId="{95157FF3-A29C-4C0B-B233-1CF043FC0213}" srcOrd="0" destOrd="0" presId="urn:microsoft.com/office/officeart/2005/8/layout/list1"/>
    <dgm:cxn modelId="{79C5612B-D7E6-440E-901A-A0763CC5494E}" type="presParOf" srcId="{1695BB27-0229-460B-A50C-88CE85DF96FC}" destId="{16EB17E7-A21F-4075-8916-781898A6D458}" srcOrd="1" destOrd="0" presId="urn:microsoft.com/office/officeart/2005/8/layout/list1"/>
    <dgm:cxn modelId="{6B5225E0-F21B-4B65-BE9E-B1820E2530BC}" type="presParOf" srcId="{95D6ECAD-A6F5-4914-B41F-EB64BD55F8EE}" destId="{37502D6B-6155-4267-AE75-E50E4263547C}" srcOrd="13" destOrd="0" presId="urn:microsoft.com/office/officeart/2005/8/layout/list1"/>
    <dgm:cxn modelId="{37BE7CAC-2C60-46C0-AAD3-2D71561E329E}" type="presParOf" srcId="{95D6ECAD-A6F5-4914-B41F-EB64BD55F8EE}" destId="{C0956714-2FBF-48CD-A82B-74020C4DA604}" srcOrd="14" destOrd="0" presId="urn:microsoft.com/office/officeart/2005/8/layout/list1"/>
    <dgm:cxn modelId="{0DC1C8E9-4F2E-45AF-AE76-F7120A3B8756}" type="presParOf" srcId="{95D6ECAD-A6F5-4914-B41F-EB64BD55F8EE}" destId="{17CE2331-A539-448A-AF96-14F7F4FFA3BE}" srcOrd="15" destOrd="0" presId="urn:microsoft.com/office/officeart/2005/8/layout/list1"/>
    <dgm:cxn modelId="{AF174CFC-18AB-4BA6-B2EE-6A4D3D0EA8E8}" type="presParOf" srcId="{95D6ECAD-A6F5-4914-B41F-EB64BD55F8EE}" destId="{A9B86475-3E19-4AF0-9F1B-14A8685BA801}" srcOrd="16" destOrd="0" presId="urn:microsoft.com/office/officeart/2005/8/layout/list1"/>
    <dgm:cxn modelId="{EDB77994-E276-40F6-9285-AFDC20D64E9B}" type="presParOf" srcId="{A9B86475-3E19-4AF0-9F1B-14A8685BA801}" destId="{B8173F83-F276-4B19-99A5-4AC9794BA0B5}" srcOrd="0" destOrd="0" presId="urn:microsoft.com/office/officeart/2005/8/layout/list1"/>
    <dgm:cxn modelId="{35846A10-2979-41D8-8165-EDE28381FEF1}" type="presParOf" srcId="{A9B86475-3E19-4AF0-9F1B-14A8685BA801}" destId="{3A14B06B-5ED9-4A1E-8679-0776DF164B6A}" srcOrd="1" destOrd="0" presId="urn:microsoft.com/office/officeart/2005/8/layout/list1"/>
    <dgm:cxn modelId="{D3B39870-B284-4D7A-A4E3-F277E7F12899}" type="presParOf" srcId="{95D6ECAD-A6F5-4914-B41F-EB64BD55F8EE}" destId="{887A83AD-6DB7-4EE7-B9F6-696A45131BBA}" srcOrd="17" destOrd="0" presId="urn:microsoft.com/office/officeart/2005/8/layout/list1"/>
    <dgm:cxn modelId="{6ED9572A-9A07-4473-A9E0-21B669CFB7F4}" type="presParOf" srcId="{95D6ECAD-A6F5-4914-B41F-EB64BD55F8EE}" destId="{4D0241C5-D625-4D31-8091-0E028737341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8F0AE-8151-48BE-9F11-927D4BA478B5}">
      <dsp:nvSpPr>
        <dsp:cNvPr id="0" name=""/>
        <dsp:cNvSpPr/>
      </dsp:nvSpPr>
      <dsp:spPr>
        <a:xfrm>
          <a:off x="-5725233" y="-876501"/>
          <a:ext cx="6817545" cy="681754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71C2F-125F-46D1-9652-ACC4A55E6B3C}">
      <dsp:nvSpPr>
        <dsp:cNvPr id="0" name=""/>
        <dsp:cNvSpPr/>
      </dsp:nvSpPr>
      <dsp:spPr>
        <a:xfrm>
          <a:off x="702958" y="506454"/>
          <a:ext cx="6719452" cy="1012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996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500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Criar Conta</a:t>
          </a:r>
          <a:endParaRPr lang="pt-PT" sz="5500" kern="1200" dirty="0">
            <a:solidFill>
              <a:schemeClr val="tx1"/>
            </a:solidFill>
          </a:endParaRPr>
        </a:p>
      </dsp:txBody>
      <dsp:txXfrm>
        <a:off x="702958" y="506454"/>
        <a:ext cx="6719452" cy="1012908"/>
      </dsp:txXfrm>
    </dsp:sp>
    <dsp:sp modelId="{7B8B80B2-48F8-4209-A916-7D9849D2ABF0}">
      <dsp:nvSpPr>
        <dsp:cNvPr id="0" name=""/>
        <dsp:cNvSpPr/>
      </dsp:nvSpPr>
      <dsp:spPr>
        <a:xfrm>
          <a:off x="69890" y="379840"/>
          <a:ext cx="1266135" cy="1266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AE050-E942-4048-8CE5-95B47CCA6EB7}">
      <dsp:nvSpPr>
        <dsp:cNvPr id="0" name=""/>
        <dsp:cNvSpPr/>
      </dsp:nvSpPr>
      <dsp:spPr>
        <a:xfrm>
          <a:off x="1071150" y="2025817"/>
          <a:ext cx="6351260" cy="1012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996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500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Login</a:t>
          </a:r>
          <a:endParaRPr lang="pt-PT" sz="5500" kern="1200" dirty="0">
            <a:solidFill>
              <a:schemeClr val="tx1"/>
            </a:solidFill>
          </a:endParaRPr>
        </a:p>
      </dsp:txBody>
      <dsp:txXfrm>
        <a:off x="1071150" y="2025817"/>
        <a:ext cx="6351260" cy="1012908"/>
      </dsp:txXfrm>
    </dsp:sp>
    <dsp:sp modelId="{2A3D60EA-CA60-4F66-9681-AEE66B1CD385}">
      <dsp:nvSpPr>
        <dsp:cNvPr id="0" name=""/>
        <dsp:cNvSpPr/>
      </dsp:nvSpPr>
      <dsp:spPr>
        <a:xfrm>
          <a:off x="438082" y="1899203"/>
          <a:ext cx="1266135" cy="1266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A5E8-EE5B-4502-9199-77FE503F76CD}">
      <dsp:nvSpPr>
        <dsp:cNvPr id="0" name=""/>
        <dsp:cNvSpPr/>
      </dsp:nvSpPr>
      <dsp:spPr>
        <a:xfrm>
          <a:off x="702958" y="3545180"/>
          <a:ext cx="6719452" cy="1012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996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500" kern="1200" dirty="0" smtClean="0">
              <a:solidFill>
                <a:schemeClr val="tx1"/>
              </a:solidFill>
              <a:hlinkClick xmlns:r="http://schemas.openxmlformats.org/officeDocument/2006/relationships" r:id=""/>
            </a:rPr>
            <a:t>Catálogo</a:t>
          </a:r>
          <a:endParaRPr lang="pt-PT" sz="5500" kern="1200" dirty="0">
            <a:solidFill>
              <a:schemeClr val="tx1"/>
            </a:solidFill>
          </a:endParaRPr>
        </a:p>
      </dsp:txBody>
      <dsp:txXfrm>
        <a:off x="702958" y="3545180"/>
        <a:ext cx="6719452" cy="1012908"/>
      </dsp:txXfrm>
    </dsp:sp>
    <dsp:sp modelId="{014976A6-AE22-4F7E-9E0D-6909C150CB44}">
      <dsp:nvSpPr>
        <dsp:cNvPr id="0" name=""/>
        <dsp:cNvSpPr/>
      </dsp:nvSpPr>
      <dsp:spPr>
        <a:xfrm>
          <a:off x="69890" y="3418566"/>
          <a:ext cx="1266135" cy="1266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D52D-9398-47EC-A074-D862B38480DD}">
      <dsp:nvSpPr>
        <dsp:cNvPr id="0" name=""/>
        <dsp:cNvSpPr/>
      </dsp:nvSpPr>
      <dsp:spPr>
        <a:xfrm>
          <a:off x="0" y="291364"/>
          <a:ext cx="519626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E206-6AAC-48BE-9799-46B1ED7F6C44}">
      <dsp:nvSpPr>
        <dsp:cNvPr id="0" name=""/>
        <dsp:cNvSpPr/>
      </dsp:nvSpPr>
      <dsp:spPr>
        <a:xfrm>
          <a:off x="259813" y="84724"/>
          <a:ext cx="363738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84" tIns="0" rIns="13748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>
              <a:hlinkClick xmlns:r="http://schemas.openxmlformats.org/officeDocument/2006/relationships" r:id="" action="ppaction://hlinksldjump"/>
            </a:rPr>
            <a:t>Os Lusíadas</a:t>
          </a:r>
          <a:endParaRPr lang="pt-PT" sz="1400" kern="1200" dirty="0"/>
        </a:p>
      </dsp:txBody>
      <dsp:txXfrm>
        <a:off x="279988" y="104899"/>
        <a:ext cx="3597033" cy="372930"/>
      </dsp:txXfrm>
    </dsp:sp>
    <dsp:sp modelId="{3C7C29D7-9EB4-45E0-BBC2-C8122C1D27CA}">
      <dsp:nvSpPr>
        <dsp:cNvPr id="0" name=""/>
        <dsp:cNvSpPr/>
      </dsp:nvSpPr>
      <dsp:spPr>
        <a:xfrm>
          <a:off x="0" y="926404"/>
          <a:ext cx="519626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B0D46-CE79-4574-9C41-CC0EEE79AEB9}">
      <dsp:nvSpPr>
        <dsp:cNvPr id="0" name=""/>
        <dsp:cNvSpPr/>
      </dsp:nvSpPr>
      <dsp:spPr>
        <a:xfrm>
          <a:off x="259813" y="719764"/>
          <a:ext cx="363738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84" tIns="0" rIns="13748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>
              <a:hlinkClick xmlns:r="http://schemas.openxmlformats.org/officeDocument/2006/relationships" r:id="" action="ppaction://hlinksldjump"/>
            </a:rPr>
            <a:t>Os Maias</a:t>
          </a:r>
          <a:endParaRPr lang="pt-PT" sz="1400" kern="1200" dirty="0"/>
        </a:p>
      </dsp:txBody>
      <dsp:txXfrm>
        <a:off x="279988" y="739939"/>
        <a:ext cx="3597033" cy="372930"/>
      </dsp:txXfrm>
    </dsp:sp>
    <dsp:sp modelId="{7E331BBC-AF9A-4775-A2F9-C9287D966417}">
      <dsp:nvSpPr>
        <dsp:cNvPr id="0" name=""/>
        <dsp:cNvSpPr/>
      </dsp:nvSpPr>
      <dsp:spPr>
        <a:xfrm>
          <a:off x="0" y="1561444"/>
          <a:ext cx="519626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26862-533D-43D9-AD91-51407AA51EE5}">
      <dsp:nvSpPr>
        <dsp:cNvPr id="0" name=""/>
        <dsp:cNvSpPr/>
      </dsp:nvSpPr>
      <dsp:spPr>
        <a:xfrm>
          <a:off x="259813" y="1354804"/>
          <a:ext cx="363738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84" tIns="0" rIns="13748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>
              <a:hlinkClick xmlns:r="http://schemas.openxmlformats.org/officeDocument/2006/relationships" r:id="" action="ppaction://hlinksldjump"/>
            </a:rPr>
            <a:t>O Livro do Desassossego</a:t>
          </a:r>
          <a:endParaRPr lang="pt-PT" sz="1400" kern="1200" dirty="0"/>
        </a:p>
      </dsp:txBody>
      <dsp:txXfrm>
        <a:off x="279988" y="1374979"/>
        <a:ext cx="3597033" cy="372930"/>
      </dsp:txXfrm>
    </dsp:sp>
    <dsp:sp modelId="{C0956714-2FBF-48CD-A82B-74020C4DA604}">
      <dsp:nvSpPr>
        <dsp:cNvPr id="0" name=""/>
        <dsp:cNvSpPr/>
      </dsp:nvSpPr>
      <dsp:spPr>
        <a:xfrm>
          <a:off x="0" y="2196484"/>
          <a:ext cx="519626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17E7-A21F-4075-8916-781898A6D458}">
      <dsp:nvSpPr>
        <dsp:cNvPr id="0" name=""/>
        <dsp:cNvSpPr/>
      </dsp:nvSpPr>
      <dsp:spPr>
        <a:xfrm>
          <a:off x="259813" y="1989844"/>
          <a:ext cx="363738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84" tIns="0" rIns="13748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>
              <a:hlinkClick xmlns:r="http://schemas.openxmlformats.org/officeDocument/2006/relationships" r:id="" action="ppaction://hlinksldjump"/>
            </a:rPr>
            <a:t>Fatura</a:t>
          </a:r>
          <a:endParaRPr lang="pt-PT" sz="1400" kern="1200" dirty="0"/>
        </a:p>
      </dsp:txBody>
      <dsp:txXfrm>
        <a:off x="279988" y="2010019"/>
        <a:ext cx="3597033" cy="372930"/>
      </dsp:txXfrm>
    </dsp:sp>
    <dsp:sp modelId="{4D0241C5-D625-4D31-8091-0E0287373411}">
      <dsp:nvSpPr>
        <dsp:cNvPr id="0" name=""/>
        <dsp:cNvSpPr/>
      </dsp:nvSpPr>
      <dsp:spPr>
        <a:xfrm>
          <a:off x="0" y="2831524"/>
          <a:ext cx="519626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B06B-5ED9-4A1E-8679-0776DF164B6A}">
      <dsp:nvSpPr>
        <dsp:cNvPr id="0" name=""/>
        <dsp:cNvSpPr/>
      </dsp:nvSpPr>
      <dsp:spPr>
        <a:xfrm>
          <a:off x="259813" y="2624884"/>
          <a:ext cx="363738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84" tIns="0" rIns="13748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>
              <a:hlinkClick xmlns:r="http://schemas.openxmlformats.org/officeDocument/2006/relationships" r:id="" action="ppaction://hlinksldjump"/>
            </a:rPr>
            <a:t>Administração</a:t>
          </a:r>
          <a:endParaRPr lang="pt-PT" sz="1400" kern="1200" dirty="0"/>
        </a:p>
      </dsp:txBody>
      <dsp:txXfrm>
        <a:off x="279988" y="2645059"/>
        <a:ext cx="359703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D21D359-DCF6-45C8-B3C9-A7C1E7829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57195A-CC01-4D9F-BDCC-E675F4FEC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5E5B5-601B-44C2-9781-07C988585EF5}" type="datetime1">
              <a:rPr lang="pt-PT" smtClean="0"/>
              <a:t>29/06/2022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8380CE-E146-4014-91D6-0CB9146DBA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B71B73-F55E-4433-B244-F46026729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AC35-3A7C-417F-85C6-047D5F97BE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80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A70D-93E5-41E4-B505-8A4D5F4AE011}" type="datetime1">
              <a:rPr lang="pt-PT" smtClean="0"/>
              <a:pPr/>
              <a:t>29/06/2022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5E166-B301-44E0-8882-4CB57F7DF9F0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35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96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28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7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EC1E96-B9E2-4006-ABA1-8F0282710E5B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23BE-8EC5-4AB3-B70D-6CE9D3FADDC1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7A9D2-EA90-4853-B4A0-8EEE93C4C0A7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199D2-4A7A-4D22-ADB5-1EC71FBF2364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D12D8-775C-45C6-AA0D-860FAEA9F9C9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C031D-F446-4905-8C48-A3A38D0C2534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F07B3-5371-4DCD-9C01-E5A0D7FF3D43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909815-DC1A-420F-8DD8-A959961ED2ED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A7854-0A37-4E20-AAE4-C931F8490853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16E672-64DC-4B31-AA56-C638B3801604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smtClean="0"/>
              <a:t>Clique no ícone para adicionar uma imagem</a:t>
            </a:r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B5EE44F-495F-4F12-A1E8-80094450BA51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9C90CBB-30B0-4C15-AA0E-6228A3A5507C}" type="datetime1">
              <a:rPr lang="pt-PT" noProof="0" smtClean="0"/>
              <a:t>29/06/2022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" y="2610931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PT" sz="3000" dirty="0" err="1" smtClean="0">
                <a:solidFill>
                  <a:schemeClr val="tx1"/>
                </a:solidFill>
              </a:rPr>
              <a:t>Ecléctica</a:t>
            </a:r>
            <a:r>
              <a:rPr lang="pt-PT" sz="3000" dirty="0" smtClean="0">
                <a:solidFill>
                  <a:schemeClr val="tx1"/>
                </a:solidFill>
              </a:rPr>
              <a:t> Leilões</a:t>
            </a:r>
            <a:endParaRPr lang="pt-PT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3973426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PT" sz="1800" dirty="0" smtClean="0">
                <a:solidFill>
                  <a:schemeClr val="tx1"/>
                </a:solidFill>
              </a:rPr>
              <a:t>Manual Do Utilizador</a:t>
            </a:r>
            <a:endParaRPr lang="pt-PT" sz="18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28" y="0"/>
            <a:ext cx="687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Administração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Depois de selecionar a opção </a:t>
            </a:r>
            <a:r>
              <a:rPr lang="pt-PT" dirty="0" smtClean="0"/>
              <a:t>da Fatura, </a:t>
            </a:r>
            <a:r>
              <a:rPr lang="pt-PT" dirty="0"/>
              <a:t>irá aparecer uma </a:t>
            </a:r>
            <a:r>
              <a:rPr lang="pt-PT" dirty="0" smtClean="0"/>
              <a:t>da mesma. </a:t>
            </a:r>
          </a:p>
          <a:p>
            <a:r>
              <a:rPr lang="pt-PT" dirty="0" smtClean="0"/>
              <a:t>A mesma será armazenada, no ficheiro pertencente a sua conta,  podendo assim armazenar, todas as faturas desde do momento que criou conta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488668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Catálogo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04" y="0"/>
            <a:ext cx="1665911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08" y="0"/>
            <a:ext cx="1833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PT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pt-PT" dirty="0" smtClean="0">
                <a:solidFill>
                  <a:schemeClr val="bg1"/>
                </a:solidFill>
              </a:rPr>
              <a:t>Obrigado pela </a:t>
            </a:r>
            <a:r>
              <a:rPr lang="pt-PT" smtClean="0">
                <a:solidFill>
                  <a:schemeClr val="bg1"/>
                </a:solidFill>
              </a:rPr>
              <a:t>Vossa atenção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903" y="0"/>
            <a:ext cx="687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PT" dirty="0" smtClean="0">
                <a:solidFill>
                  <a:schemeClr val="bg1"/>
                </a:solidFill>
              </a:rPr>
              <a:t>Índice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9" y="-596573"/>
            <a:ext cx="7522022" cy="750324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9262892"/>
              </p:ext>
            </p:extLst>
          </p:nvPr>
        </p:nvGraphicFramePr>
        <p:xfrm>
          <a:off x="4699698" y="1367405"/>
          <a:ext cx="7492302" cy="506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Criar Conta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Se é a primeira vez que entra no projeto, tem a possibilidade de criar conta, para ter acesso ao catálogo</a:t>
            </a:r>
          </a:p>
          <a:p>
            <a:r>
              <a:rPr lang="pt-PT" dirty="0" smtClean="0"/>
              <a:t>Para criar conta com sucesso, necessita de colocar todos os dados pedidos</a:t>
            </a:r>
          </a:p>
          <a:p>
            <a:r>
              <a:rPr lang="pt-PT" dirty="0" smtClean="0"/>
              <a:t>Caso no parâmetro de confirmação de passe, colocar uma palavra passe diferente que colocou no parâmetro anterior, o programa apresenta uma mensagem de erro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5" y="0"/>
            <a:ext cx="6870275" cy="17545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60" y="5108371"/>
            <a:ext cx="6865140" cy="17496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6488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5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2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Depois de criar conta com sucesso, tem a possibilidade de realizar o login</a:t>
            </a:r>
          </a:p>
          <a:p>
            <a:r>
              <a:rPr lang="pt-PT" dirty="0" smtClean="0"/>
              <a:t>Depois do login realizado, irá aparecer um menu, chamado de catálogo, que possibilita a compra dos respetivos livros</a:t>
            </a:r>
          </a:p>
          <a:p>
            <a:r>
              <a:rPr lang="pt-PT" dirty="0" smtClean="0"/>
              <a:t>Caso os dados do login, coincidirem com os dados da conta da administração, irá aparecer o mesmo menu, com uma opção adicionar, chamada “Administração”</a:t>
            </a:r>
          </a:p>
          <a:p>
            <a:r>
              <a:rPr lang="pt-PT" dirty="0" smtClean="0"/>
              <a:t>Caso a conta não exista, irá apresentar uma mensagem a dizer que a conta não existe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0718" cy="20675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50" y="0"/>
            <a:ext cx="3653565" cy="19711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50" y="4698504"/>
            <a:ext cx="3653565" cy="21594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488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6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15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Catálogo</a:t>
            </a:r>
            <a:endParaRPr lang="pt-PT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85307300"/>
              </p:ext>
            </p:extLst>
          </p:nvPr>
        </p:nvGraphicFramePr>
        <p:xfrm>
          <a:off x="457891" y="3429000"/>
          <a:ext cx="5196262" cy="3269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6488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8" action="ppaction://hlinksldjump"/>
              </a:rPr>
              <a:t>Índice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61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Os Lusíadas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Depois de selecionar a opção dos Lusíadas, irá aparecer uma imagem do livro, e de seguida pergunta se deseja comprar,  indicando o valor do livro</a:t>
            </a:r>
          </a:p>
          <a:p>
            <a:r>
              <a:rPr lang="pt-PT" dirty="0" smtClean="0"/>
              <a:t>Caso queira comprar o livro,  irá aparecer uma mensagem a dizer que o livro foi adicionado à sua fatura, que poderá consultar mais tarde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6488668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Catálogo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09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Os Maias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Depois de selecionar a opção </a:t>
            </a:r>
            <a:r>
              <a:rPr lang="pt-PT" dirty="0" smtClean="0"/>
              <a:t>dos Maias, </a:t>
            </a:r>
            <a:r>
              <a:rPr lang="pt-PT" dirty="0"/>
              <a:t>irá aparecer uma imagem do livro, e de seguida pergunta se deseja comprar,  indicando o valor do livro</a:t>
            </a:r>
          </a:p>
          <a:p>
            <a:r>
              <a:rPr lang="pt-PT" dirty="0"/>
              <a:t>Caso queira comprar o livro,  irá aparecer uma mensagem a dizer que o livro foi adicionado à sua fatura, que poderá consultar mais tarde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488668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Catálogo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3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Livro do desassossego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Depois de selecionar a opção </a:t>
            </a:r>
            <a:r>
              <a:rPr lang="pt-PT" dirty="0" smtClean="0"/>
              <a:t>do Livro do Desassossego, </a:t>
            </a:r>
            <a:r>
              <a:rPr lang="pt-PT" dirty="0"/>
              <a:t>irá aparecer uma imagem do livro, e de seguida pergunta se deseja comprar,  indicando o valor do livro</a:t>
            </a:r>
          </a:p>
          <a:p>
            <a:r>
              <a:rPr lang="pt-PT" dirty="0"/>
              <a:t>Caso queira comprar o livro,  irá aparecer uma mensagem a dizer que o livro foi adicionado à sua fatura, que poderá consultar mais tarde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488668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Catálogo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83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48" y="0"/>
            <a:ext cx="68751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Fatura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Depois de selecionar a opção </a:t>
            </a:r>
            <a:r>
              <a:rPr lang="pt-PT" dirty="0" smtClean="0"/>
              <a:t>da Fatura, </a:t>
            </a:r>
            <a:r>
              <a:rPr lang="pt-PT" dirty="0"/>
              <a:t>irá aparecer uma </a:t>
            </a:r>
            <a:r>
              <a:rPr lang="pt-PT" dirty="0" smtClean="0"/>
              <a:t>da mesma. </a:t>
            </a:r>
          </a:p>
          <a:p>
            <a:r>
              <a:rPr lang="pt-PT" dirty="0" smtClean="0"/>
              <a:t>A mesma será armazenada, no ficheiro pertencente a sua conta,  podendo assim armazenar, todas as faturas desde do momento que criou conta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488668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hlinkClick r:id="rId3" action="ppaction://hlinksldjump"/>
              </a:rPr>
              <a:t>Catálogo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07" y="0"/>
            <a:ext cx="5611008" cy="3724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60" y="3721777"/>
            <a:ext cx="4399655" cy="3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financeiros</Template>
  <TotalTime>0</TotalTime>
  <Words>435</Words>
  <Application>Microsoft Office PowerPoint</Application>
  <PresentationFormat>Ecrã Panorâmico</PresentationFormat>
  <Paragraphs>49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Pacote</vt:lpstr>
      <vt:lpstr>Ecléctica Leilões</vt:lpstr>
      <vt:lpstr>Índice</vt:lpstr>
      <vt:lpstr>Criar Conta</vt:lpstr>
      <vt:lpstr>Login</vt:lpstr>
      <vt:lpstr>Catálogo</vt:lpstr>
      <vt:lpstr>Os Lusíadas</vt:lpstr>
      <vt:lpstr>Os Maias</vt:lpstr>
      <vt:lpstr>O Livro do desassossego</vt:lpstr>
      <vt:lpstr>Fatura</vt:lpstr>
      <vt:lpstr>Administração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2022-06-23T10:20:40Z</dcterms:created>
  <dcterms:modified xsi:type="dcterms:W3CDTF">2022-06-29T11:22:23Z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