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Ecléctica</a:t>
            </a:r>
            <a:r>
              <a:rPr lang="pt-PT" dirty="0"/>
              <a:t> Leilões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Manual </a:t>
            </a:r>
            <a:r>
              <a:rPr lang="pt-PT" smtClean="0"/>
              <a:t>do programador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Indice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Struct</a:t>
            </a:r>
            <a:endParaRPr lang="pt-PT" dirty="0"/>
          </a:p>
          <a:p>
            <a:r>
              <a:rPr lang="pt-PT" dirty="0" smtClean="0">
                <a:hlinkClick r:id="rId3" action="ppaction://hlinksldjump"/>
              </a:rPr>
              <a:t>File</a:t>
            </a:r>
            <a:endParaRPr lang="pt-PT" dirty="0" smtClean="0"/>
          </a:p>
          <a:p>
            <a:r>
              <a:rPr lang="pt-PT" dirty="0" smtClean="0">
                <a:hlinkClick r:id="rId4" action="ppaction://hlinksldjump"/>
              </a:rPr>
              <a:t>If</a:t>
            </a:r>
            <a:endParaRPr lang="pt-PT" dirty="0" smtClean="0"/>
          </a:p>
          <a:p>
            <a:r>
              <a:rPr lang="pt-PT" dirty="0" smtClean="0">
                <a:hlinkClick r:id="rId5" action="ppaction://hlinksldjump"/>
              </a:rPr>
              <a:t>Strcpy</a:t>
            </a:r>
            <a:endParaRPr lang="pt-PT" dirty="0" smtClean="0"/>
          </a:p>
          <a:p>
            <a:r>
              <a:rPr lang="pt-PT" dirty="0" smtClean="0">
                <a:hlinkClick r:id="rId6" action="ppaction://hlinksldjump"/>
              </a:rPr>
              <a:t>Strcat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00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Struct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Na imagem ao lado apresentada, conseguimos observar </a:t>
            </a:r>
            <a:r>
              <a:rPr lang="pt-PT" dirty="0" err="1" smtClean="0"/>
              <a:t>structs</a:t>
            </a:r>
            <a:r>
              <a:rPr lang="pt-PT" dirty="0" smtClean="0"/>
              <a:t> essas </a:t>
            </a:r>
            <a:r>
              <a:rPr lang="pt-PT" dirty="0" err="1" smtClean="0"/>
              <a:t>structs</a:t>
            </a:r>
            <a:r>
              <a:rPr lang="pt-PT" dirty="0"/>
              <a:t> </a:t>
            </a:r>
            <a:r>
              <a:rPr lang="pt-PT" dirty="0" smtClean="0"/>
              <a:t>serviram para guardar os dados do registo, os dados do login e os dados da fatura, respetivamente, que mais tarde serão passados para um File.</a:t>
            </a:r>
          </a:p>
          <a:p>
            <a:r>
              <a:rPr lang="pt-PT" dirty="0" smtClean="0"/>
              <a:t>Na última imagem apresentada conseguimos observar, a atribuição de um nome a cada </a:t>
            </a:r>
            <a:r>
              <a:rPr lang="pt-PT" dirty="0" err="1" smtClean="0"/>
              <a:t>struct</a:t>
            </a:r>
            <a:r>
              <a:rPr lang="pt-PT" dirty="0"/>
              <a:t> </a:t>
            </a:r>
            <a:r>
              <a:rPr lang="pt-PT" dirty="0" smtClean="0"/>
              <a:t>e a declaração de valores a duas várias da </a:t>
            </a:r>
            <a:r>
              <a:rPr lang="pt-PT" dirty="0" err="1" smtClean="0"/>
              <a:t>struct</a:t>
            </a:r>
            <a:r>
              <a:rPr lang="pt-PT" dirty="0" smtClean="0"/>
              <a:t>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2385824"/>
            <a:ext cx="3458058" cy="26959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33" y="4561856"/>
            <a:ext cx="2563459" cy="197189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108266" y="64427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4" action="ppaction://hlinksldjump"/>
              </a:rPr>
              <a:t>Voltar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711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primeira imagem é de um File que é responsável pela criação de um ficheiro com o email e a </a:t>
            </a:r>
            <a:r>
              <a:rPr lang="pt-PT" dirty="0" err="1" smtClean="0"/>
              <a:t>pass</a:t>
            </a:r>
            <a:r>
              <a:rPr lang="pt-PT" dirty="0" smtClean="0"/>
              <a:t> do utilizador como nome do ficheiro, para mais tarde realizar a verificação de conta para efetuar o login.</a:t>
            </a:r>
          </a:p>
          <a:p>
            <a:r>
              <a:rPr lang="pt-PT" dirty="0" smtClean="0"/>
              <a:t>A última imagem verifica se existe algum File com os dados do login para efetuar o devido login.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5" y="2434403"/>
            <a:ext cx="3846324" cy="14383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5" y="4668253"/>
            <a:ext cx="4118619" cy="168340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108266" y="64427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4" action="ppaction://hlinksldjump"/>
              </a:rPr>
              <a:t>Voltar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0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If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imagem mostra em baixo do </a:t>
            </a:r>
            <a:r>
              <a:rPr lang="pt-PT" dirty="0" err="1" smtClean="0"/>
              <a:t>if</a:t>
            </a:r>
            <a:r>
              <a:rPr lang="pt-PT" dirty="0" smtClean="0"/>
              <a:t> é responsável pela verificação da conta, esse </a:t>
            </a:r>
            <a:r>
              <a:rPr lang="pt-PT" dirty="0" err="1" smtClean="0"/>
              <a:t>if</a:t>
            </a:r>
            <a:r>
              <a:rPr lang="pt-PT" dirty="0" smtClean="0"/>
              <a:t> verifica se o utilizador já criou conta ou não, caso não tenha conta apresenta uma mensagem de erro.</a:t>
            </a:r>
          </a:p>
          <a:p>
            <a:r>
              <a:rPr lang="pt-PT" dirty="0" smtClean="0"/>
              <a:t>A imagem do </a:t>
            </a:r>
            <a:r>
              <a:rPr lang="pt-PT" dirty="0" err="1" smtClean="0"/>
              <a:t>if</a:t>
            </a:r>
            <a:r>
              <a:rPr lang="pt-PT" dirty="0"/>
              <a:t> </a:t>
            </a:r>
            <a:r>
              <a:rPr lang="pt-PT" dirty="0" smtClean="0"/>
              <a:t>mostrada ao lado, representa a conta da administração, este </a:t>
            </a:r>
            <a:r>
              <a:rPr lang="pt-PT" dirty="0" err="1" smtClean="0"/>
              <a:t>if</a:t>
            </a:r>
            <a:r>
              <a:rPr lang="pt-PT" dirty="0" smtClean="0"/>
              <a:t> tem como função a verificação da conta administrador, caso os dados do login coincidirem com os dados da administração, o mesmo estra na parte de administração.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409"/>
            <a:ext cx="8806022" cy="2013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3" y="2594221"/>
            <a:ext cx="4457400" cy="150808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108266" y="64427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4" action="ppaction://hlinksldjump"/>
              </a:rPr>
              <a:t>Voltar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11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Strcpy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</a:t>
            </a:r>
            <a:r>
              <a:rPr lang="pt-PT" dirty="0" err="1" smtClean="0"/>
              <a:t>strcpy</a:t>
            </a:r>
            <a:r>
              <a:rPr lang="pt-PT" dirty="0"/>
              <a:t> </a:t>
            </a:r>
            <a:r>
              <a:rPr lang="pt-PT" dirty="0" smtClean="0"/>
              <a:t>é utilizado para copiar </a:t>
            </a:r>
            <a:r>
              <a:rPr lang="pt-PT" dirty="0" err="1" smtClean="0"/>
              <a:t>strings</a:t>
            </a:r>
            <a:r>
              <a:rPr lang="pt-PT" dirty="0" smtClean="0"/>
              <a:t>, neste caso eu copiei a </a:t>
            </a:r>
            <a:r>
              <a:rPr lang="pt-PT" dirty="0" err="1" smtClean="0"/>
              <a:t>string</a:t>
            </a:r>
            <a:r>
              <a:rPr lang="pt-PT" dirty="0" smtClean="0"/>
              <a:t> de </a:t>
            </a:r>
            <a:r>
              <a:rPr lang="pt-PT" dirty="0" err="1" smtClean="0"/>
              <a:t>reg.email</a:t>
            </a:r>
            <a:r>
              <a:rPr lang="pt-PT" dirty="0" smtClean="0"/>
              <a:t> para a </a:t>
            </a:r>
            <a:r>
              <a:rPr lang="pt-PT" dirty="0" err="1" smtClean="0"/>
              <a:t>varíavel</a:t>
            </a:r>
            <a:r>
              <a:rPr lang="pt-PT" dirty="0" smtClean="0"/>
              <a:t> </a:t>
            </a:r>
            <a:r>
              <a:rPr lang="pt-PT" dirty="0" err="1" smtClean="0"/>
              <a:t>email_c</a:t>
            </a:r>
            <a:r>
              <a:rPr lang="pt-PT" dirty="0" smtClean="0"/>
              <a:t>, que irá ser utilizado na conta da administração para ver os respetivos emails dos respetivos utilizadores.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6" y="4102216"/>
            <a:ext cx="5330661" cy="193433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108266" y="64427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Voltar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250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Strca</a:t>
            </a:r>
            <a:r>
              <a:rPr lang="pt-PT" dirty="0"/>
              <a:t>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função </a:t>
            </a:r>
            <a:r>
              <a:rPr lang="pt-PT" dirty="0" err="1" smtClean="0"/>
              <a:t>strcat</a:t>
            </a:r>
            <a:r>
              <a:rPr lang="pt-PT" dirty="0" smtClean="0"/>
              <a:t> tem como função juntar duas </a:t>
            </a:r>
            <a:r>
              <a:rPr lang="pt-PT" dirty="0" err="1" smtClean="0"/>
              <a:t>strings</a:t>
            </a:r>
            <a:r>
              <a:rPr lang="pt-PT" dirty="0"/>
              <a:t>.</a:t>
            </a:r>
          </a:p>
          <a:p>
            <a:r>
              <a:rPr lang="pt-PT" dirty="0" smtClean="0"/>
              <a:t>Este </a:t>
            </a:r>
            <a:r>
              <a:rPr lang="pt-PT" dirty="0" err="1" smtClean="0"/>
              <a:t>strcat</a:t>
            </a:r>
            <a:r>
              <a:rPr lang="pt-PT" dirty="0"/>
              <a:t> </a:t>
            </a:r>
            <a:r>
              <a:rPr lang="pt-PT" dirty="0" smtClean="0"/>
              <a:t>vai realizar a junção da </a:t>
            </a:r>
            <a:r>
              <a:rPr lang="pt-PT" dirty="0" err="1" smtClean="0"/>
              <a:t>string</a:t>
            </a:r>
            <a:r>
              <a:rPr lang="pt-PT" dirty="0" smtClean="0"/>
              <a:t> que se encontra na variável </a:t>
            </a:r>
            <a:r>
              <a:rPr lang="pt-PT" dirty="0" err="1" smtClean="0"/>
              <a:t>log.email</a:t>
            </a:r>
            <a:r>
              <a:rPr lang="pt-PT" dirty="0" smtClean="0"/>
              <a:t>, e da </a:t>
            </a:r>
            <a:r>
              <a:rPr lang="pt-PT" dirty="0" err="1" smtClean="0"/>
              <a:t>string</a:t>
            </a:r>
            <a:r>
              <a:rPr lang="pt-PT" dirty="0" smtClean="0"/>
              <a:t> que se encontra na variável </a:t>
            </a:r>
            <a:r>
              <a:rPr lang="pt-PT" dirty="0" err="1" smtClean="0"/>
              <a:t>log.pass</a:t>
            </a:r>
            <a:r>
              <a:rPr lang="pt-PT" dirty="0" smtClean="0"/>
              <a:t>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7" y="4068984"/>
            <a:ext cx="4806714" cy="19646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108266" y="64427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Voltar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701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150</TotalTime>
  <Words>301</Words>
  <Application>Microsoft Office PowerPoint</Application>
  <PresentationFormat>Ecrã Panorâmico</PresentationFormat>
  <Paragraphs>27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Citação</vt:lpstr>
      <vt:lpstr>Ecléctica Leilões</vt:lpstr>
      <vt:lpstr>Indice</vt:lpstr>
      <vt:lpstr>Struct</vt:lpstr>
      <vt:lpstr>File</vt:lpstr>
      <vt:lpstr>If</vt:lpstr>
      <vt:lpstr>Strcpy</vt:lpstr>
      <vt:lpstr>Strcat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Programador</dc:title>
  <dc:creator>Bernardo Maria Dos Santos Rodrigues Gonçalves</dc:creator>
  <cp:lastModifiedBy>Bernardo Maria Dos Santos Rodrigues Gonçalves</cp:lastModifiedBy>
  <cp:revision>12</cp:revision>
  <dcterms:created xsi:type="dcterms:W3CDTF">2022-06-23T07:35:47Z</dcterms:created>
  <dcterms:modified xsi:type="dcterms:W3CDTF">2022-06-29T09:59:18Z</dcterms:modified>
</cp:coreProperties>
</file>