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425-A554-4DC8-98CB-5301EAB77372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0ECCFB3-BF1B-4B0B-B90E-141365DC322A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4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425-A554-4DC8-98CB-5301EAB77372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CFB3-BF1B-4B0B-B90E-141365DC32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7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425-A554-4DC8-98CB-5301EAB77372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CFB3-BF1B-4B0B-B90E-141365DC32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81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425-A554-4DC8-98CB-5301EAB77372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CFB3-BF1B-4B0B-B90E-141365DC322A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1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425-A554-4DC8-98CB-5301EAB77372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CFB3-BF1B-4B0B-B90E-141365DC32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08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425-A554-4DC8-98CB-5301EAB77372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CFB3-BF1B-4B0B-B90E-141365DC322A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6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425-A554-4DC8-98CB-5301EAB77372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CFB3-BF1B-4B0B-B90E-141365DC32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95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425-A554-4DC8-98CB-5301EAB77372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CFB3-BF1B-4B0B-B90E-141365DC322A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6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425-A554-4DC8-98CB-5301EAB77372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CFB3-BF1B-4B0B-B90E-141365DC32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286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425-A554-4DC8-98CB-5301EAB77372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CFB3-BF1B-4B0B-B90E-141365DC32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612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425-A554-4DC8-98CB-5301EAB77372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CFB3-BF1B-4B0B-B90E-141365DC32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379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52BF425-A554-4DC8-98CB-5301EAB77372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CCFB3-BF1B-4B0B-B90E-141365DC322A}" type="slidenum">
              <a:rPr lang="pt-PT" smtClean="0"/>
              <a:t>‹nº›</a:t>
            </a:fld>
            <a:endParaRPr lang="pt-PT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9865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09873" y="2303441"/>
            <a:ext cx="5518066" cy="2268559"/>
          </a:xfrm>
        </p:spPr>
        <p:txBody>
          <a:bodyPr/>
          <a:lstStyle/>
          <a:p>
            <a:r>
              <a:rPr lang="pt-PT" dirty="0" smtClean="0"/>
              <a:t>Fix Timer Manuais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1105172"/>
            <a:ext cx="5357600" cy="1160213"/>
          </a:xfrm>
        </p:spPr>
        <p:txBody>
          <a:bodyPr/>
          <a:lstStyle/>
          <a:p>
            <a:r>
              <a:rPr lang="pt-PT" dirty="0" smtClean="0"/>
              <a:t>Código realizado por:</a:t>
            </a:r>
          </a:p>
          <a:p>
            <a:r>
              <a:rPr lang="pt-PT" dirty="0" smtClean="0"/>
              <a:t>Mateus Pereira TGPSIO Nº 2221241</a:t>
            </a:r>
            <a:endParaRPr lang="pt-PT" dirty="0"/>
          </a:p>
        </p:txBody>
      </p:sp>
      <p:pic>
        <p:nvPicPr>
          <p:cNvPr id="5" name="Picture 2" descr="Ver a imagem de ori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89" y="4572000"/>
            <a:ext cx="2952750" cy="1905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103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0323" y="1255223"/>
            <a:ext cx="2664361" cy="681642"/>
          </a:xfrm>
        </p:spPr>
        <p:txBody>
          <a:bodyPr/>
          <a:lstStyle/>
          <a:p>
            <a:pPr algn="ctr"/>
            <a:r>
              <a:rPr lang="pt-PT" dirty="0" err="1"/>
              <a:t>i</a:t>
            </a:r>
            <a:r>
              <a:rPr lang="pt-PT" dirty="0" err="1" smtClean="0"/>
              <a:t>nt</a:t>
            </a:r>
            <a:r>
              <a:rPr lang="pt-PT" dirty="0" smtClean="0"/>
              <a:t> </a:t>
            </a:r>
            <a:r>
              <a:rPr lang="pt-PT" dirty="0" err="1" smtClean="0"/>
              <a:t>main</a:t>
            </a:r>
            <a:r>
              <a:rPr lang="pt-PT" dirty="0" smtClean="0"/>
              <a:t>()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970322" y="1936865"/>
            <a:ext cx="2664361" cy="45304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Começa-se o </a:t>
            </a:r>
            <a:r>
              <a:rPr lang="pt-PT" dirty="0" err="1" smtClean="0"/>
              <a:t>int</a:t>
            </a:r>
            <a:r>
              <a:rPr lang="pt-PT" dirty="0" smtClean="0"/>
              <a:t> </a:t>
            </a:r>
            <a:r>
              <a:rPr lang="pt-PT" dirty="0" err="1" smtClean="0"/>
              <a:t>main</a:t>
            </a:r>
            <a:r>
              <a:rPr lang="pt-PT" dirty="0" smtClean="0"/>
              <a:t> com uma abertura de ficheiro com o nome de “medias”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São criadas as várias variáveis que mais tarde ao longo do código serão explicadas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O programa </a:t>
            </a:r>
            <a:r>
              <a:rPr lang="pt-PT" dirty="0" err="1" smtClean="0"/>
              <a:t>setlocale</a:t>
            </a:r>
            <a:r>
              <a:rPr lang="pt-PT" dirty="0" smtClean="0"/>
              <a:t> permite a utilização de caracteres especiais 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88" y="1338113"/>
            <a:ext cx="5446712" cy="4180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7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0323" y="1255223"/>
            <a:ext cx="2664361" cy="681642"/>
          </a:xfrm>
        </p:spPr>
        <p:txBody>
          <a:bodyPr/>
          <a:lstStyle/>
          <a:p>
            <a:pPr algn="ctr"/>
            <a:r>
              <a:rPr lang="pt-PT" dirty="0" smtClean="0"/>
              <a:t>Menu inicial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970322" y="1936865"/>
            <a:ext cx="2664361" cy="4530437"/>
          </a:xfrm>
        </p:spPr>
        <p:txBody>
          <a:bodyPr>
            <a:normAutofit/>
          </a:bodyPr>
          <a:lstStyle/>
          <a:p>
            <a:r>
              <a:rPr lang="pt-PT" dirty="0" smtClean="0"/>
              <a:t>O primeiro pedaço de código com os dois “for” servem para criar sistemas de </a:t>
            </a:r>
            <a:r>
              <a:rPr lang="pt-PT" dirty="0" err="1" smtClean="0"/>
              <a:t>Loading</a:t>
            </a:r>
            <a:endParaRPr lang="pt-PT" dirty="0" smtClean="0"/>
          </a:p>
          <a:p>
            <a:r>
              <a:rPr lang="pt-PT" dirty="0" smtClean="0"/>
              <a:t>O </a:t>
            </a:r>
            <a:r>
              <a:rPr lang="pt-PT" dirty="0" err="1" smtClean="0"/>
              <a:t>clrscr</a:t>
            </a:r>
            <a:r>
              <a:rPr lang="pt-PT" dirty="0" smtClean="0"/>
              <a:t>() apaga o </a:t>
            </a:r>
            <a:r>
              <a:rPr lang="pt-PT" dirty="0" err="1" smtClean="0"/>
              <a:t>Loading</a:t>
            </a:r>
            <a:r>
              <a:rPr lang="pt-PT" dirty="0" smtClean="0"/>
              <a:t> após ser terminado</a:t>
            </a:r>
          </a:p>
          <a:p>
            <a:r>
              <a:rPr lang="pt-PT" dirty="0" smtClean="0"/>
              <a:t>A logo do programa é introduzida no menu com aquele </a:t>
            </a:r>
            <a:r>
              <a:rPr lang="pt-PT" dirty="0" err="1" smtClean="0"/>
              <a:t>printf</a:t>
            </a:r>
            <a:r>
              <a:rPr lang="pt-PT" dirty="0" smtClean="0"/>
              <a:t> específico</a:t>
            </a:r>
          </a:p>
          <a:p>
            <a:r>
              <a:rPr lang="pt-PT" dirty="0" smtClean="0"/>
              <a:t>É então utilizada a variável </a:t>
            </a:r>
            <a:r>
              <a:rPr lang="pt-PT" dirty="0" err="1" smtClean="0"/>
              <a:t>menu_conta</a:t>
            </a:r>
            <a:r>
              <a:rPr lang="pt-PT" dirty="0" smtClean="0"/>
              <a:t> para a primeira escolha múltipla também é aberto um “do{“</a:t>
            </a: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88" y="1349591"/>
            <a:ext cx="5446712" cy="4157231"/>
          </a:xfrm>
        </p:spPr>
      </p:pic>
    </p:spTree>
    <p:extLst>
      <p:ext uri="{BB962C8B-B14F-4D97-AF65-F5344CB8AC3E}">
        <p14:creationId xmlns:p14="http://schemas.microsoft.com/office/powerpoint/2010/main" val="9256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0323" y="1255223"/>
            <a:ext cx="2664361" cy="681642"/>
          </a:xfrm>
        </p:spPr>
        <p:txBody>
          <a:bodyPr/>
          <a:lstStyle/>
          <a:p>
            <a:pPr algn="ctr"/>
            <a:r>
              <a:rPr lang="pt-PT" dirty="0" smtClean="0"/>
              <a:t>Do </a:t>
            </a:r>
            <a:r>
              <a:rPr lang="pt-PT" dirty="0" err="1" smtClean="0"/>
              <a:t>While</a:t>
            </a:r>
            <a:r>
              <a:rPr lang="pt-PT" dirty="0" smtClean="0"/>
              <a:t> Inicial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970322" y="1936865"/>
            <a:ext cx="2664361" cy="4530437"/>
          </a:xfrm>
        </p:spPr>
        <p:txBody>
          <a:bodyPr>
            <a:normAutofit/>
          </a:bodyPr>
          <a:lstStyle/>
          <a:p>
            <a:r>
              <a:rPr lang="pt-PT" dirty="0" smtClean="0"/>
              <a:t>O “do{“ da linha 55 termina com o “}</a:t>
            </a:r>
            <a:r>
              <a:rPr lang="pt-PT" dirty="0" err="1" smtClean="0"/>
              <a:t>while</a:t>
            </a:r>
            <a:r>
              <a:rPr lang="pt-PT" dirty="0" smtClean="0"/>
              <a:t>” da linha 366 este servindo para o utilizador voltar para o menu inicial quando termina o programa (se quiser)</a:t>
            </a:r>
          </a:p>
          <a:p>
            <a:r>
              <a:rPr lang="pt-PT" dirty="0" smtClean="0"/>
              <a:t>Na última pergunta do programa é utilizada a variável “</a:t>
            </a:r>
            <a:r>
              <a:rPr lang="pt-PT" dirty="0" err="1" smtClean="0"/>
              <a:t>repetirmenu</a:t>
            </a:r>
            <a:r>
              <a:rPr lang="pt-PT" dirty="0" smtClean="0"/>
              <a:t>”</a:t>
            </a:r>
          </a:p>
          <a:p>
            <a:endParaRPr lang="pt-PT" dirty="0" smtClean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88" y="2483452"/>
            <a:ext cx="5446712" cy="1889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2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 smtClean="0"/>
              <a:t>O Primeiro </a:t>
            </a:r>
            <a:r>
              <a:rPr lang="pt-PT" dirty="0" err="1" smtClean="0"/>
              <a:t>switch</a:t>
            </a:r>
            <a:r>
              <a:rPr lang="pt-PT" dirty="0" smtClean="0"/>
              <a:t>(</a:t>
            </a:r>
            <a:r>
              <a:rPr lang="pt-PT" dirty="0" err="1" smtClean="0"/>
              <a:t>menu_conta</a:t>
            </a:r>
            <a:r>
              <a:rPr lang="pt-PT" dirty="0" smtClean="0"/>
              <a:t>) é aberto após o utilizador fazer a primeira escolha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182429"/>
          </a:xfrm>
        </p:spPr>
        <p:txBody>
          <a:bodyPr/>
          <a:lstStyle/>
          <a:p>
            <a:r>
              <a:rPr lang="pt-PT" dirty="0" smtClean="0"/>
              <a:t>Caso o utilizador escolha 1 o programa inicia e é onde os cálculos acontecem (linha 68)</a:t>
            </a:r>
          </a:p>
          <a:p>
            <a:r>
              <a:rPr lang="pt-PT" dirty="0" smtClean="0"/>
              <a:t>Em caso o utilizador aperte 2 o programa encerra (linha 353)</a:t>
            </a:r>
          </a:p>
          <a:p>
            <a:r>
              <a:rPr lang="pt-PT" dirty="0" smtClean="0"/>
              <a:t>Se o utilizador não apertar nem 1 nem 2 aparecerá uma mensagem de erro e passará para o “</a:t>
            </a:r>
            <a:r>
              <a:rPr lang="pt-PT" dirty="0" err="1" smtClean="0"/>
              <a:t>repetirmenu</a:t>
            </a:r>
            <a:r>
              <a:rPr lang="pt-PT" dirty="0" smtClean="0"/>
              <a:t>” que está no final do programa (linha 357)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58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Preenchimento de dados e a sua confirmação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63" y="2435670"/>
            <a:ext cx="7796212" cy="32312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354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 primeira caraterística da Janela é perguntada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953551"/>
          </a:xfrm>
        </p:spPr>
        <p:txBody>
          <a:bodyPr>
            <a:normAutofit fontScale="85000" lnSpcReduction="10000"/>
          </a:bodyPr>
          <a:lstStyle/>
          <a:p>
            <a:pPr marL="6160" indent="0">
              <a:buNone/>
            </a:pPr>
            <a:r>
              <a:rPr lang="pt-PT" dirty="0" smtClean="0"/>
              <a:t>A primeira caraterística de janela perguntada é a cor esta tendo 3 opções de escolha é utilizada a variável “cor” e de acordo com a resposta do usuário é adicionado o tempo de obra na variável “tempo” no case 1, 2 ou 3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3172498"/>
            <a:ext cx="7796540" cy="347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Após a pergunta da cor?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lang="pt-PT" dirty="0" smtClean="0"/>
              <a:t>Após a pergunta da cor todas as outras perguntas que o programa precisa saber serão feitas com a mesma estrutura, a pergunta será respondida com um número inteiro e de acordo com a resposta o tempo vai ser adicionado à variável “tempo” em um dos cases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96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Cálculos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lang="pt-PT" dirty="0" smtClean="0"/>
              <a:t>Os cálculos são mostrados no fim do </a:t>
            </a:r>
            <a:r>
              <a:rPr lang="pt-PT" dirty="0" err="1" smtClean="0"/>
              <a:t>switch</a:t>
            </a:r>
            <a:r>
              <a:rPr lang="pt-PT" dirty="0" smtClean="0"/>
              <a:t> do menu inicial ou seja após a linha 278</a:t>
            </a:r>
          </a:p>
          <a:p>
            <a:pPr marL="6160" indent="0">
              <a:buNone/>
            </a:pPr>
            <a:r>
              <a:rPr lang="pt-PT" dirty="0" smtClean="0"/>
              <a:t>É mostrado o tempo de obra em minutos (variável “tempo”) e em horas (variável “horas=tempo/60”)</a:t>
            </a:r>
          </a:p>
          <a:p>
            <a:pPr marL="6160" indent="0">
              <a:buNone/>
            </a:pPr>
            <a:r>
              <a:rPr lang="pt-PT" dirty="0" smtClean="0"/>
              <a:t>Depois é mostrado o tempo de entrega adicionando 1 semana ao tempo de obra (tempo de entrega da </a:t>
            </a:r>
            <a:r>
              <a:rPr lang="pt-PT" dirty="0" err="1" smtClean="0"/>
              <a:t>fix</a:t>
            </a:r>
            <a:r>
              <a:rPr lang="pt-PT" dirty="0" smtClean="0"/>
              <a:t> alumínios)</a:t>
            </a:r>
          </a:p>
          <a:p>
            <a:pPr marL="6160" indent="0">
              <a:buNone/>
            </a:pPr>
            <a:r>
              <a:rPr lang="pt-PT" dirty="0" smtClean="0"/>
              <a:t>Por último é mostrado o tempo de entrega se acontecer algum risco (adicionando mais 1 semana)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20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Final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264662"/>
          </a:xfrm>
        </p:spPr>
        <p:txBody>
          <a:bodyPr/>
          <a:lstStyle/>
          <a:p>
            <a:pPr marL="6160" indent="0">
              <a:buNone/>
            </a:pPr>
            <a:r>
              <a:rPr lang="pt-PT" dirty="0" smtClean="0"/>
              <a:t>No final do programa é utilizado </a:t>
            </a:r>
            <a:r>
              <a:rPr lang="pt-PT" dirty="0" err="1" smtClean="0"/>
              <a:t>fprintf</a:t>
            </a:r>
            <a:r>
              <a:rPr lang="pt-PT" dirty="0" smtClean="0"/>
              <a:t> para guardar os dados da </a:t>
            </a:r>
            <a:r>
              <a:rPr lang="pt-PT" dirty="0" err="1" smtClean="0"/>
              <a:t>struct</a:t>
            </a:r>
            <a:r>
              <a:rPr lang="pt-PT" dirty="0" smtClean="0"/>
              <a:t> em um ficheiro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363" y="3197055"/>
            <a:ext cx="6049219" cy="2010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9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0323" y="1255223"/>
            <a:ext cx="2664361" cy="407322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 smtClean="0"/>
              <a:t>Final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970322" y="1662545"/>
            <a:ext cx="2664361" cy="4804757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Depois dos cálculos serem mostrados então o utilizador escolhe se quer ou não responder o questionário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</a:t>
            </a:r>
            <a:r>
              <a:rPr lang="pt-PT" dirty="0" smtClean="0"/>
              <a:t>e responder sim: linha 322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Se responder não: linha 346</a:t>
            </a:r>
          </a:p>
          <a:p>
            <a:r>
              <a:rPr lang="pt-PT" dirty="0" smtClean="0"/>
              <a:t>Para responder o questionário é utilizado um vetor utilizando a variável “i” e a constante “perguntas”</a:t>
            </a:r>
          </a:p>
          <a:p>
            <a:r>
              <a:rPr lang="pt-PT" dirty="0" smtClean="0"/>
              <a:t>No final é dada a média das perguntas sendo guardada no ficheiro “medias” junto com o nome, morada e número de telefone do utilizador</a:t>
            </a: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88" y="2028863"/>
            <a:ext cx="5446712" cy="2798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8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Manual de Utilizador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Como utilizo e para quê serve o programa?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40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>
                <a:sym typeface="Wingdings" panose="05000000000000000000" pitchFamily="2" charset="2"/>
              </a:rPr>
              <a:t>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306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Sobre o Fix Timer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773599" y="1554480"/>
            <a:ext cx="7796540" cy="1745673"/>
          </a:xfrm>
        </p:spPr>
        <p:txBody>
          <a:bodyPr>
            <a:normAutofit fontScale="70000" lnSpcReduction="20000"/>
          </a:bodyPr>
          <a:lstStyle/>
          <a:p>
            <a:pPr marL="6160" indent="0">
              <a:buNone/>
            </a:pPr>
            <a:r>
              <a:rPr lang="pt-PT" sz="3400" dirty="0" smtClean="0"/>
              <a:t>O programa Fix Timer é </a:t>
            </a:r>
            <a:r>
              <a:rPr lang="pt-PT" sz="3400" dirty="0"/>
              <a:t>capaz de apresentar o </a:t>
            </a:r>
            <a:r>
              <a:rPr lang="pt-PT" sz="3400" dirty="0" smtClean="0"/>
              <a:t>tempo estimado </a:t>
            </a:r>
            <a:r>
              <a:rPr lang="pt-PT" sz="3400" dirty="0"/>
              <a:t>de </a:t>
            </a:r>
            <a:r>
              <a:rPr lang="pt-PT" sz="3400" dirty="0" smtClean="0"/>
              <a:t>finalização e entrega </a:t>
            </a:r>
            <a:r>
              <a:rPr lang="pt-PT" sz="3400" dirty="0"/>
              <a:t>de </a:t>
            </a:r>
            <a:r>
              <a:rPr lang="pt-PT" sz="3400" dirty="0" smtClean="0"/>
              <a:t>obra. </a:t>
            </a:r>
          </a:p>
          <a:p>
            <a:pPr marL="6160" indent="0">
              <a:buNone/>
            </a:pPr>
            <a:endParaRPr lang="pt-PT" dirty="0"/>
          </a:p>
          <a:p>
            <a:pPr marL="6160" indent="0" algn="ctr">
              <a:buNone/>
            </a:pPr>
            <a:r>
              <a:rPr lang="pt-PT" sz="3400" dirty="0" smtClean="0"/>
              <a:t>Menu Inicial:</a:t>
            </a:r>
            <a:endParaRPr lang="pt-PT" sz="3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8" y="3399906"/>
            <a:ext cx="7796541" cy="27340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71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Como é que posso usar?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20154" y="805817"/>
            <a:ext cx="5446278" cy="5470291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308995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As janelas possuem diferentes caraterísticas que podem alterar o seu tempo total de obra e entrega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O Fix Timer irá lhe fazer várias perguntas sobre as caraterísticas da janela desejada para assim conseguir fazer o seu propósito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154" y="805817"/>
            <a:ext cx="5446278" cy="547029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6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Início e questionário final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160" indent="0">
              <a:buNone/>
            </a:pPr>
            <a:r>
              <a:rPr lang="pt-PT" dirty="0" smtClean="0"/>
              <a:t>Quando iniciar o programa vai reparar que o programa irá lhe pedir 3 coisas</a:t>
            </a:r>
          </a:p>
          <a:p>
            <a:pPr marL="6160" indent="0">
              <a:buNone/>
            </a:pPr>
            <a:r>
              <a:rPr lang="pt-PT" dirty="0">
                <a:solidFill>
                  <a:srgbClr val="FF0000"/>
                </a:solidFill>
              </a:rPr>
              <a:t>(Preenchimento obrigatório)</a:t>
            </a:r>
          </a:p>
          <a:p>
            <a:r>
              <a:rPr lang="pt-PT" dirty="0" smtClean="0"/>
              <a:t>Nome</a:t>
            </a:r>
          </a:p>
          <a:p>
            <a:r>
              <a:rPr lang="pt-PT" dirty="0" smtClean="0"/>
              <a:t>Morada</a:t>
            </a:r>
          </a:p>
          <a:p>
            <a:r>
              <a:rPr lang="pt-PT" dirty="0" smtClean="0"/>
              <a:t>Número de telefone</a:t>
            </a:r>
          </a:p>
          <a:p>
            <a:pPr marL="6160" indent="0">
              <a:buNone/>
            </a:pPr>
            <a:r>
              <a:rPr lang="pt-PT" dirty="0" smtClean="0">
                <a:solidFill>
                  <a:srgbClr val="00B0F0"/>
                </a:solidFill>
              </a:rPr>
              <a:t>(Preenchimento não obrigatório)</a:t>
            </a:r>
          </a:p>
          <a:p>
            <a:pPr marL="6160" indent="0">
              <a:buNone/>
            </a:pPr>
            <a:r>
              <a:rPr lang="pt-PT" dirty="0" smtClean="0"/>
              <a:t>O programa irá registar estes três campos e no fim do programa o utilizador poderá responder a um </a:t>
            </a:r>
            <a:r>
              <a:rPr lang="pt-PT" u="sng" dirty="0" smtClean="0"/>
              <a:t>questionário de avaliação do programa </a:t>
            </a:r>
          </a:p>
          <a:p>
            <a:r>
              <a:rPr lang="pt-PT" dirty="0" smtClean="0"/>
              <a:t>No final todos estes dados serão guardados</a:t>
            </a:r>
          </a:p>
        </p:txBody>
      </p:sp>
    </p:spTree>
    <p:extLst>
      <p:ext uri="{BB962C8B-B14F-4D97-AF65-F5344CB8AC3E}">
        <p14:creationId xmlns:p14="http://schemas.microsoft.com/office/powerpoint/2010/main" val="19903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1807" y="765909"/>
            <a:ext cx="7958331" cy="587346"/>
          </a:xfrm>
        </p:spPr>
        <p:txBody>
          <a:bodyPr/>
          <a:lstStyle/>
          <a:p>
            <a:r>
              <a:rPr lang="pt-PT" dirty="0" smtClean="0"/>
              <a:t>Ao longo do programa e Resultado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773598" y="1353256"/>
            <a:ext cx="7796540" cy="3318498"/>
          </a:xfrm>
        </p:spPr>
        <p:txBody>
          <a:bodyPr>
            <a:normAutofit fontScale="92500" lnSpcReduction="20000"/>
          </a:bodyPr>
          <a:lstStyle/>
          <a:p>
            <a:pPr marL="6160" indent="0">
              <a:buNone/>
            </a:pPr>
            <a:endParaRPr lang="pt-PT" dirty="0" smtClean="0"/>
          </a:p>
          <a:p>
            <a:pPr marL="6160" indent="0">
              <a:buNone/>
            </a:pPr>
            <a:r>
              <a:rPr lang="pt-PT" dirty="0" smtClean="0"/>
              <a:t>Todas as caraterísticas que o programa lhe pedir serão respondidas com números inteiros</a:t>
            </a:r>
          </a:p>
          <a:p>
            <a:pPr marL="6160" indent="0">
              <a:buNone/>
            </a:pPr>
            <a:r>
              <a:rPr lang="pt-PT" dirty="0" smtClean="0">
                <a:solidFill>
                  <a:srgbClr val="FF0000"/>
                </a:solidFill>
              </a:rPr>
              <a:t>(Caso escolha um número que não está dentro das opções o programa será encerrado)</a:t>
            </a:r>
          </a:p>
          <a:p>
            <a:pPr marL="6160" indent="0" algn="ctr">
              <a:buNone/>
            </a:pPr>
            <a:endParaRPr lang="pt-PT" dirty="0" smtClean="0"/>
          </a:p>
          <a:p>
            <a:pPr marL="6160" indent="0" algn="ctr">
              <a:buNone/>
            </a:pPr>
            <a:r>
              <a:rPr lang="pt-PT" dirty="0" smtClean="0"/>
              <a:t>Aqui está um exemplo de resultados obtidos pelo programa</a:t>
            </a:r>
          </a:p>
          <a:p>
            <a:pPr marL="6160" indent="0" algn="ctr">
              <a:buNone/>
            </a:pPr>
            <a:r>
              <a:rPr lang="pt-PT" dirty="0" smtClean="0"/>
              <a:t>Tempo de finalização de obra, de entrega e de risco de entrega</a:t>
            </a:r>
          </a:p>
          <a:p>
            <a:pPr marL="6160" indent="0">
              <a:buNone/>
            </a:pPr>
            <a:endParaRPr lang="pt-PT" sz="2800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7" y="4480560"/>
            <a:ext cx="7958331" cy="177892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03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Manual de Programador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Alterações e Explicações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55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0323" y="1255223"/>
            <a:ext cx="2664361" cy="681642"/>
          </a:xfrm>
        </p:spPr>
        <p:txBody>
          <a:bodyPr/>
          <a:lstStyle/>
          <a:p>
            <a:pPr algn="ctr"/>
            <a:r>
              <a:rPr lang="pt-PT" dirty="0" smtClean="0"/>
              <a:t>Cabeçalho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970322" y="1936865"/>
            <a:ext cx="2664361" cy="453043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Começa-se por adicionar três bibliotecas e uma constante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A biblioteca &lt;</a:t>
            </a:r>
            <a:r>
              <a:rPr lang="pt-PT" dirty="0" err="1" smtClean="0"/>
              <a:t>locale.h</a:t>
            </a:r>
            <a:r>
              <a:rPr lang="pt-PT" dirty="0" smtClean="0"/>
              <a:t>&gt; irá permitir a utilização de carateres especiais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&lt;</a:t>
            </a:r>
            <a:r>
              <a:rPr lang="pt-PT" dirty="0" err="1" smtClean="0"/>
              <a:t>conio.c</a:t>
            </a:r>
            <a:r>
              <a:rPr lang="pt-PT" dirty="0" smtClean="0"/>
              <a:t>&gt; Alteração de cores de texto e apagar texto na consola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&lt;</a:t>
            </a:r>
            <a:r>
              <a:rPr lang="pt-PT" dirty="0" err="1" smtClean="0"/>
              <a:t>string.h</a:t>
            </a:r>
            <a:r>
              <a:rPr lang="pt-PT" dirty="0" smtClean="0"/>
              <a:t>&gt; Permite controlar cadeias de caracteres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As 5 perguntas serão mais tarde utilizadas para a construção do vetor</a:t>
            </a:r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593" y="2575600"/>
            <a:ext cx="4124901" cy="1705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32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0323" y="1255223"/>
            <a:ext cx="2664361" cy="681642"/>
          </a:xfrm>
        </p:spPr>
        <p:txBody>
          <a:bodyPr/>
          <a:lstStyle/>
          <a:p>
            <a:pPr algn="ctr"/>
            <a:r>
              <a:rPr lang="pt-PT" dirty="0" err="1" smtClean="0"/>
              <a:t>Struct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970322" y="1936865"/>
            <a:ext cx="2664361" cy="4530437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A </a:t>
            </a:r>
            <a:r>
              <a:rPr lang="pt-PT" dirty="0" err="1" smtClean="0"/>
              <a:t>Struct</a:t>
            </a:r>
            <a:r>
              <a:rPr lang="pt-PT" dirty="0" smtClean="0"/>
              <a:t> encontra-se após as bibliotecas</a:t>
            </a:r>
          </a:p>
          <a:p>
            <a:r>
              <a:rPr lang="pt-PT" dirty="0" smtClean="0"/>
              <a:t>Esta servirá para armazenar três dados do utilizador: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O nome com limite de 35 caracteres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A morada com limite de 50 caracteres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Número de telemóvel</a:t>
            </a:r>
          </a:p>
          <a:p>
            <a:r>
              <a:rPr lang="pt-PT" dirty="0" smtClean="0"/>
              <a:t>Estes três serão dados guardados pelo FILE mais tarde</a:t>
            </a:r>
          </a:p>
          <a:p>
            <a:r>
              <a:rPr lang="pt-PT" dirty="0" smtClean="0"/>
              <a:t>O nome da </a:t>
            </a:r>
            <a:r>
              <a:rPr lang="pt-PT" dirty="0" err="1" smtClean="0"/>
              <a:t>struct</a:t>
            </a:r>
            <a:r>
              <a:rPr lang="pt-PT" dirty="0" smtClean="0"/>
              <a:t> é </a:t>
            </a:r>
            <a:r>
              <a:rPr lang="pt-PT" dirty="0" err="1" smtClean="0"/>
              <a:t>Infos</a:t>
            </a:r>
            <a:endParaRPr lang="pt-PT" dirty="0" smtClean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593" y="1942099"/>
            <a:ext cx="4124901" cy="2972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2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D96C267E123B0409564ED031F3F9890" ma:contentTypeVersion="14" ma:contentTypeDescription="Criar um novo documento." ma:contentTypeScope="" ma:versionID="6160c2766325fa72d02c7f59608ab42f">
  <xsd:schema xmlns:xsd="http://www.w3.org/2001/XMLSchema" xmlns:xs="http://www.w3.org/2001/XMLSchema" xmlns:p="http://schemas.microsoft.com/office/2006/metadata/properties" xmlns:ns2="33b270ec-f759-44e8-a9d6-2aeb936abaaa" xmlns:ns3="bde21c32-d287-48a7-85cc-eb02d57e3d70" targetNamespace="http://schemas.microsoft.com/office/2006/metadata/properties" ma:root="true" ma:fieldsID="69bc46bfaa21382b7cbbec07f2433779" ns2:_="" ns3:_="">
    <xsd:import namespace="33b270ec-f759-44e8-a9d6-2aeb936abaaa"/>
    <xsd:import namespace="bde21c32-d287-48a7-85cc-eb02d57e3d7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b270ec-f759-44e8-a9d6-2aeb936abaa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m" ma:readOnly="false" ma:fieldId="{5cf76f15-5ced-4ddc-b409-7134ff3c332f}" ma:taxonomyMulti="true" ma:sspId="132244a8-bc11-444c-b179-5da9fba4be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21c32-d287-48a7-85cc-eb02d57e3d7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c95430c-e0cf-4c36-99c1-0122e1fcc433}" ma:internalName="TaxCatchAll" ma:showField="CatchAllData" ma:web="bde21c32-d287-48a7-85cc-eb02d57e3d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9089A0-7E27-4892-970D-1BDAB0A2FD4C}"/>
</file>

<file path=customXml/itemProps2.xml><?xml version="1.0" encoding="utf-8"?>
<ds:datastoreItem xmlns:ds="http://schemas.openxmlformats.org/officeDocument/2006/customXml" ds:itemID="{54B0BE45-85E7-43D3-B267-B97AD3C29024}"/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160</TotalTime>
  <Words>834</Words>
  <Application>Microsoft Office PowerPoint</Application>
  <PresentationFormat>Ecrã Panorâmico</PresentationFormat>
  <Paragraphs>82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Arial</vt:lpstr>
      <vt:lpstr>MS Shell Dlg 2</vt:lpstr>
      <vt:lpstr>Wingdings</vt:lpstr>
      <vt:lpstr>Wingdings 3</vt:lpstr>
      <vt:lpstr>Madison</vt:lpstr>
      <vt:lpstr>Fix Timer Manuais</vt:lpstr>
      <vt:lpstr>Manual de Utilizador</vt:lpstr>
      <vt:lpstr>Sobre o Fix Timer</vt:lpstr>
      <vt:lpstr>Como é que posso usar?</vt:lpstr>
      <vt:lpstr>Início e questionário final</vt:lpstr>
      <vt:lpstr>Ao longo do programa e Resultado</vt:lpstr>
      <vt:lpstr>Manual de Programador</vt:lpstr>
      <vt:lpstr>Cabeçalho</vt:lpstr>
      <vt:lpstr>Struct</vt:lpstr>
      <vt:lpstr>int main()</vt:lpstr>
      <vt:lpstr>Menu inicial</vt:lpstr>
      <vt:lpstr>Do While Inicial</vt:lpstr>
      <vt:lpstr>O Primeiro switch(menu_conta) é aberto após o utilizador fazer a primeira escolha </vt:lpstr>
      <vt:lpstr>Preenchimento de dados e a sua confirmação</vt:lpstr>
      <vt:lpstr>A primeira caraterística da Janela é perguntada</vt:lpstr>
      <vt:lpstr>Após a pergunta da cor?</vt:lpstr>
      <vt:lpstr>Cálculos</vt:lpstr>
      <vt:lpstr>Final</vt:lpstr>
      <vt:lpstr>Final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Zacura Pereira</dc:creator>
  <cp:lastModifiedBy>Mateus Zacura Pereira</cp:lastModifiedBy>
  <cp:revision>18</cp:revision>
  <dcterms:created xsi:type="dcterms:W3CDTF">2022-06-29T08:11:57Z</dcterms:created>
  <dcterms:modified xsi:type="dcterms:W3CDTF">2022-06-29T10:59:20Z</dcterms:modified>
</cp:coreProperties>
</file>