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F702-4DD1-0E44-9714-EA25B7CCD846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E50D-A0F2-7440-A34E-75ED522E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tracks/javascript" TargetMode="External"/><Relationship Id="rId4" Type="http://schemas.openxmlformats.org/officeDocument/2006/relationships/hyperlink" Target="https://www.codeschool.com/paths/javascript" TargetMode="External"/><Relationship Id="rId5" Type="http://schemas.openxmlformats.org/officeDocument/2006/relationships/hyperlink" Target="http://www.javascriptenlightenment.com/" TargetMode="External"/><Relationship Id="rId6" Type="http://schemas.openxmlformats.org/officeDocument/2006/relationships/hyperlink" Target="http://Jsfiddle.net" TargetMode="External"/><Relationship Id="rId7" Type="http://schemas.openxmlformats.org/officeDocument/2006/relationships/hyperlink" Target="http://labs.codecadem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rmalou/canyoudate" TargetMode="External"/><Relationship Id="rId3" Type="http://schemas.openxmlformats.org/officeDocument/2006/relationships/hyperlink" Target="http://carmalou.github.io/canyoud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Functions are a built-in JavaScript method.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They can be called with the word “function” and parenthesis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5-02-16 at 11.2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829"/>
            <a:ext cx="9144000" cy="1035170"/>
          </a:xfrm>
          <a:prstGeom prst="rect">
            <a:avLst/>
          </a:prstGeom>
        </p:spPr>
      </p:pic>
      <p:pic>
        <p:nvPicPr>
          <p:cNvPr id="3" name="Picture 2" descr="Screen Shot 2015-02-17 at 10.20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1" y="4442688"/>
            <a:ext cx="5562600" cy="1397000"/>
          </a:xfrm>
          <a:prstGeom prst="rect">
            <a:avLst/>
          </a:prstGeom>
        </p:spPr>
      </p:pic>
      <p:pic>
        <p:nvPicPr>
          <p:cNvPr id="4" name="Picture 3" descr="Screen Shot 2015-02-17 at 10.21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88" y="5464097"/>
            <a:ext cx="3797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handle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function isn’t the </a:t>
            </a:r>
            <a:r>
              <a:rPr lang="en-US" i="1" dirty="0" smtClean="0"/>
              <a:t>only</a:t>
            </a:r>
            <a:r>
              <a:rPr lang="en-US" dirty="0" smtClean="0"/>
              <a:t> way to get something done.</a:t>
            </a:r>
            <a:endParaRPr lang="en-US" dirty="0"/>
          </a:p>
        </p:txBody>
      </p:sp>
      <p:pic>
        <p:nvPicPr>
          <p:cNvPr id="4" name="Picture 3" descr="Screen Shot 2015-02-17 at 10.2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84" y="3166823"/>
            <a:ext cx="4203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5-02-17 at 10.2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" y="1760297"/>
            <a:ext cx="9144000" cy="41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static by</a:t>
            </a:r>
          </a:p>
          <a:p>
            <a:pPr marL="0" indent="0">
              <a:buNone/>
            </a:pPr>
            <a:r>
              <a:rPr lang="en-US" dirty="0" smtClean="0"/>
              <a:t>itself… it won’t do</a:t>
            </a:r>
          </a:p>
          <a:p>
            <a:pPr marL="0" indent="0">
              <a:buNone/>
            </a:pPr>
            <a:r>
              <a:rPr lang="en-US" dirty="0" smtClean="0"/>
              <a:t>anything, regardless</a:t>
            </a:r>
          </a:p>
          <a:p>
            <a:pPr marL="0" indent="0">
              <a:buNone/>
            </a:pPr>
            <a:r>
              <a:rPr lang="en-US" dirty="0" smtClean="0"/>
              <a:t>of any attempted</a:t>
            </a:r>
          </a:p>
          <a:p>
            <a:pPr marL="0" indent="0">
              <a:buNone/>
            </a:pPr>
            <a:r>
              <a:rPr lang="en-US" dirty="0" smtClean="0"/>
              <a:t>user interaction.</a:t>
            </a:r>
            <a:endParaRPr lang="en-US" dirty="0"/>
          </a:p>
        </p:txBody>
      </p:sp>
      <p:pic>
        <p:nvPicPr>
          <p:cNvPr id="4" name="Picture 3" descr="Screen Shot 2015-02-15 at 6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66" y="1600200"/>
            <a:ext cx="5013434" cy="6858000"/>
          </a:xfrm>
          <a:prstGeom prst="rect">
            <a:avLst/>
          </a:prstGeom>
        </p:spPr>
      </p:pic>
      <p:pic>
        <p:nvPicPr>
          <p:cNvPr id="7" name="Picture 6" descr="Screen Shot 2015-02-17 at 10.4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8" y="4579506"/>
            <a:ext cx="1892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17 at 10.3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" y="398437"/>
            <a:ext cx="78232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 to manipulate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17 at 10.3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89"/>
            <a:ext cx="9144000" cy="2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2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learn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https://developer.mozilla.org/en-US/docs/Web/</a:t>
            </a:r>
            <a:r>
              <a:rPr lang="en-US" sz="1600" dirty="0" smtClean="0">
                <a:hlinkClick r:id="rId2"/>
              </a:rPr>
              <a:t>JavaScript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http://www.codecademy.com/tracks/</a:t>
            </a:r>
            <a:r>
              <a:rPr lang="en-US" sz="1600" dirty="0" smtClean="0">
                <a:hlinkClick r:id="rId3"/>
              </a:rPr>
              <a:t>javascript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https://www.codeschool.com/paths/</a:t>
            </a:r>
            <a:r>
              <a:rPr lang="en-US" sz="1600" dirty="0" smtClean="0">
                <a:hlinkClick r:id="rId4"/>
              </a:rPr>
              <a:t>javascript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http://www.javascriptenlightenment.com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http://Jsfiddle.net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http://labs.codecademy.com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5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https://github.com/carmalou/</a:t>
            </a:r>
            <a:r>
              <a:rPr lang="en-US" dirty="0" smtClean="0">
                <a:hlinkClick r:id="rId2"/>
              </a:rPr>
              <a:t>canyoudate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http://carmalou.github.io/canyoudate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16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146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Learning JS</vt:lpstr>
      <vt:lpstr>Functions</vt:lpstr>
      <vt:lpstr>Other ways to handle user input</vt:lpstr>
      <vt:lpstr>Switch statement</vt:lpstr>
      <vt:lpstr>Interfacing with HTML</vt:lpstr>
      <vt:lpstr>PowerPoint Presentation</vt:lpstr>
      <vt:lpstr>Using JS to manipulate HTML</vt:lpstr>
      <vt:lpstr>Resources to learn js</vt:lpstr>
      <vt:lpstr>Get the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JS</dc:title>
  <dc:creator>Carmen</dc:creator>
  <cp:lastModifiedBy>Carmen</cp:lastModifiedBy>
  <cp:revision>10</cp:revision>
  <dcterms:created xsi:type="dcterms:W3CDTF">2015-02-17T05:01:43Z</dcterms:created>
  <dcterms:modified xsi:type="dcterms:W3CDTF">2015-02-17T17:37:19Z</dcterms:modified>
</cp:coreProperties>
</file>