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" initials="A" lastIdx="1" clrIdx="0">
    <p:extLst>
      <p:ext uri="{19B8F6BF-5375-455C-9EA6-DF929625EA0E}">
        <p15:presenceInfo xmlns:p15="http://schemas.microsoft.com/office/powerpoint/2012/main" userId="And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026"/>
    <a:srgbClr val="9D112E"/>
    <a:srgbClr val="FFD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737" autoAdjust="0"/>
  </p:normalViewPr>
  <p:slideViewPr>
    <p:cSldViewPr snapToGrid="0" snapToObjects="1">
      <p:cViewPr varScale="1">
        <p:scale>
          <a:sx n="92" d="100"/>
          <a:sy n="92" d="100"/>
        </p:scale>
        <p:origin x="50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0F0D1C3-9F31-45BD-8DB9-BD5825A9A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12968-EC47-4E4C-8E96-59F4F21B2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1CEC-8FEA-4034-B3EA-86D6C3E2C0DC}" type="datetimeFigureOut">
              <a:rPr lang="es-CO" smtClean="0"/>
              <a:t>18/06/2018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F00472-05E6-4D05-B187-2B150256E4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B94801-945C-4415-A4E6-DACAD72ED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413-D7FF-419C-8E89-E226EA949F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791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827D-BBC8-4A4C-9DF8-5B0A9CDE636F}" type="datetimeFigureOut">
              <a:rPr lang="es-ES_tradnl" smtClean="0"/>
              <a:t>18/06/2018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62DD-0734-4E4A-AFC6-08E9843DF59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00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4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ctoradoingenieriaredmutis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acebook.com/phd.ingenieria/" TargetMode="External"/><Relationship Id="rId4" Type="http://schemas.openxmlformats.org/officeDocument/2006/relationships/hyperlink" Target="https://twitter.com/phd_ingenieria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130C88-5657-4905-9266-770967EAD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13B765-5404-4414-B25F-BCA63B4B8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0024" y="3638971"/>
            <a:ext cx="3546646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 o curso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1DBCDA-BF7E-42A4-B2D3-9F31A39894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800" y="2082163"/>
            <a:ext cx="1866867" cy="420374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s-CO" dirty="0"/>
              <a:t>GRACIAS</a:t>
            </a:r>
          </a:p>
        </p:txBody>
      </p:sp>
      <p:sp>
        <p:nvSpPr>
          <p:cNvPr id="11" name="Elipse 10">
            <a:hlinkClick r:id="rId3"/>
            <a:extLst>
              <a:ext uri="{FF2B5EF4-FFF2-40B4-BE49-F238E27FC236}">
                <a16:creationId xmlns:a16="http://schemas.microsoft.com/office/drawing/2014/main" id="{0C50A8D7-C9EA-4E61-8A90-923D3BAD6860}"/>
              </a:ext>
            </a:extLst>
          </p:cNvPr>
          <p:cNvSpPr/>
          <p:nvPr userDrawn="1"/>
        </p:nvSpPr>
        <p:spPr>
          <a:xfrm>
            <a:off x="14351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hlinkClick r:id="rId4"/>
            <a:extLst>
              <a:ext uri="{FF2B5EF4-FFF2-40B4-BE49-F238E27FC236}">
                <a16:creationId xmlns:a16="http://schemas.microsoft.com/office/drawing/2014/main" id="{D3D8FAF3-3F29-4883-8BEA-B531634A75CA}"/>
              </a:ext>
            </a:extLst>
          </p:cNvPr>
          <p:cNvSpPr/>
          <p:nvPr userDrawn="1"/>
        </p:nvSpPr>
        <p:spPr>
          <a:xfrm>
            <a:off x="4318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hlinkClick r:id="rId5"/>
            <a:extLst>
              <a:ext uri="{FF2B5EF4-FFF2-40B4-BE49-F238E27FC236}">
                <a16:creationId xmlns:a16="http://schemas.microsoft.com/office/drawing/2014/main" id="{35AF39AE-EE4F-4973-94CA-99CEDF46CEA6}"/>
              </a:ext>
            </a:extLst>
          </p:cNvPr>
          <p:cNvSpPr/>
          <p:nvPr userDrawn="1"/>
        </p:nvSpPr>
        <p:spPr>
          <a:xfrm>
            <a:off x="93345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1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5FA12B-FBA8-44F3-A912-E8E22C251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91440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05FABDE-200E-43FE-A67E-8F59138CA9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8771382" cy="350996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F5F1B3-92CF-4978-87B4-4EC103D9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15137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CA486-6DF5-493D-9872-F75D0E1B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8889" y="453956"/>
            <a:ext cx="6937781" cy="2192755"/>
          </a:xfrm>
        </p:spPr>
        <p:txBody>
          <a:bodyPr anchor="ctr" anchorCtr="0">
            <a:no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8889" y="2666946"/>
            <a:ext cx="6937781" cy="6722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8889" y="3638971"/>
            <a:ext cx="6937781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6BE28633-7CBA-4468-8F36-9D0C03A1ED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8889" y="4659647"/>
            <a:ext cx="2927120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3241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C8C1A6-B512-4EAC-A174-40D1491070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3986" y="864781"/>
            <a:ext cx="7901800" cy="2107995"/>
          </a:xfrm>
        </p:spPr>
        <p:txBody>
          <a:bodyPr anchor="ctr" anchorCtr="0">
            <a:noAutofit/>
          </a:bodyPr>
          <a:lstStyle>
            <a:lvl1pPr algn="l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3986" y="2993011"/>
            <a:ext cx="7901800" cy="67221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86" y="3884651"/>
            <a:ext cx="7901800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EFD547C-8008-4394-A8F2-F281F2F47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255" y="4577097"/>
            <a:ext cx="2250332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842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CF5C6F-C536-4A4C-BC16-C428478F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738556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FDB366F8-3E77-4ECC-96A3-841968D77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21E13ED4-D496-4E53-8DA3-158062F7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07743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7207E5-E2D3-4B67-A436-62D8041D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Marcador de contenido 9">
            <a:extLst>
              <a:ext uri="{FF2B5EF4-FFF2-40B4-BE49-F238E27FC236}">
                <a16:creationId xmlns:a16="http://schemas.microsoft.com/office/drawing/2014/main" id="{6DAC4C0F-817F-4BB5-A83F-2C580D4C9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75881"/>
            <a:ext cx="8771382" cy="2982165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85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3449F1-9907-428D-85B2-3A3C1591DE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D076A784-CC53-49B7-80C6-DF57A4460C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A76DA3A-B9A6-481B-B254-47BDD8909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2483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3135BF-D6C8-4609-B609-BE5199B90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1132C37-2845-4167-AD9A-66187AF3E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9944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21F25C-CA08-42B9-B02E-36D2CDD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49C0FE79-A0CD-4D60-B99F-BD29FDE0D4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6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9AE394-42B7-4D34-ADAF-E75A67F21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AE333B6-059A-4C12-A82D-EC69C488A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0E7A89A-1256-40DC-A729-F84F7F313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684663"/>
            <a:ext cx="4193853" cy="650427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5262884-00F7-4338-B803-EE607F3FD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8452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950FE72B-9C52-491B-8B72-9C53A2199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10337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862424-44F1-4CC2-8A9B-D14160A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9A06CB8A-46B0-42B2-8D69-FDE38400F7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6397E521-FE5D-48D7-BD53-4D3B40BEF9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3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9CAAAF-7400-493A-BB3D-007F87CB5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8A838B3-33D2-4EF6-B1A2-6D777E939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6C964BB-3F8A-4F28-A722-BC4B80E1C9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12586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24787855-6995-4B34-A2AC-B35B2F918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682711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E915E-FFC7-4619-81F4-0392059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49946BC8-5AD4-4666-A3ED-729A3209DC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3A8A79F9-6E57-4B41-A9CF-CD8A98F18C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74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1EAD29-073C-4FB0-B098-CFBC578E1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733D3F6-8C64-47BC-AD53-EA8A47873F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0B8AD7A-C1BE-4438-BF56-8739345C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72911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EF09FF6-7605-41E6-825C-E1F73C3E97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6" y="72911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6B9B7CB2-6D10-4058-98FF-AD74A3BCD7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1" y="4659647"/>
            <a:ext cx="4850454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F6A233-A6C9-42B5-9E62-00682E21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7573DC87-816A-418D-88C4-DDB51991471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08892C77-E53D-4E3D-BFCD-3C1AEB635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7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FB1B-9897-6F42-9715-142DD29476CE}" type="datetimeFigureOut">
              <a:rPr lang="es-ES_tradnl" smtClean="0"/>
              <a:t>18/06/2018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864E-D783-214A-A175-0DDBFC8C43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0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7" r:id="rId3"/>
    <p:sldLayoutId id="2147483676" r:id="rId4"/>
    <p:sldLayoutId id="2147483678" r:id="rId5"/>
    <p:sldLayoutId id="2147483674" r:id="rId6"/>
    <p:sldLayoutId id="2147483679" r:id="rId7"/>
    <p:sldLayoutId id="2147483675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360713" y="1293063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Chua</a:t>
            </a: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Atractor</a:t>
            </a: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Lorenz</a:t>
            </a:r>
            <a:endParaRPr lang="es-CO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-234588" y="2865032"/>
            <a:ext cx="616730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Presentado por: Ing. Francisco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José Mercado Rivera 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40626" y="3275914"/>
            <a:ext cx="350608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E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Ing. Jesus López,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 Neuronal para </a:t>
            </a:r>
            <a:r>
              <a:rPr lang="es-MX" dirty="0" err="1" smtClean="0"/>
              <a:t>Atractor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Lorenz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 descr="Recorte de pantalla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8" y="940319"/>
            <a:ext cx="3315163" cy="1886213"/>
          </a:xfr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75" y="2209638"/>
            <a:ext cx="3343742" cy="2324424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99" y="2927858"/>
            <a:ext cx="1829558" cy="140548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93717" y="940319"/>
            <a:ext cx="307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Tm=0.001seg</a:t>
            </a:r>
          </a:p>
          <a:p>
            <a:r>
              <a:rPr lang="es-MX" dirty="0" smtClean="0"/>
              <a:t>Total de datos=500.000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 NNAR</a:t>
            </a:r>
            <a:endParaRPr lang="en-US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0" y="838993"/>
            <a:ext cx="3609727" cy="2361407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7" y="2595593"/>
            <a:ext cx="3988179" cy="16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 NNARMA</a:t>
            </a:r>
            <a:endParaRPr lang="en-US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7" y="838993"/>
            <a:ext cx="3238952" cy="2152950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68" y="2327564"/>
            <a:ext cx="4289968" cy="19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Refereancias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[1] Olivares, D. </a:t>
            </a:r>
            <a:r>
              <a:rPr lang="es-ES" i="1" dirty="0"/>
              <a:t>APLICACIÓN DE </a:t>
            </a:r>
            <a:r>
              <a:rPr lang="es-ES" i="1" dirty="0" smtClean="0"/>
              <a:t>SISTEMAS </a:t>
            </a:r>
            <a:r>
              <a:rPr lang="en-US" i="1" dirty="0" smtClean="0"/>
              <a:t>CAOTICOS </a:t>
            </a:r>
            <a:r>
              <a:rPr lang="en-US" i="1" dirty="0"/>
              <a:t>EN CONTROL AUTOMATICO</a:t>
            </a:r>
            <a:r>
              <a:rPr lang="en-US" i="1" dirty="0" smtClean="0"/>
              <a:t>. </a:t>
            </a:r>
            <a:r>
              <a:rPr lang="es-ES" dirty="0" smtClean="0"/>
              <a:t>Universidad Autónoma </a:t>
            </a:r>
            <a:r>
              <a:rPr lang="es-ES" dirty="0"/>
              <a:t>de Nuevo León. Tesis </a:t>
            </a:r>
            <a:r>
              <a:rPr lang="es-ES" dirty="0" smtClean="0"/>
              <a:t>para obtener </a:t>
            </a:r>
            <a:r>
              <a:rPr lang="es-ES" dirty="0"/>
              <a:t>el grado de maestro en ciencias en </a:t>
            </a:r>
            <a:r>
              <a:rPr lang="es-ES" dirty="0" smtClean="0"/>
              <a:t>ingeniería eléctrica </a:t>
            </a:r>
            <a:r>
              <a:rPr lang="es-ES" dirty="0"/>
              <a:t>con </a:t>
            </a:r>
            <a:r>
              <a:rPr lang="es-ES" dirty="0" smtClean="0"/>
              <a:t> especialidad </a:t>
            </a:r>
            <a:r>
              <a:rPr lang="es-ES" dirty="0"/>
              <a:t>en control. </a:t>
            </a:r>
            <a:r>
              <a:rPr lang="es-ES" dirty="0" err="1"/>
              <a:t>Moterrey</a:t>
            </a:r>
            <a:r>
              <a:rPr lang="es-ES" dirty="0" smtClean="0"/>
              <a:t>, Junio </a:t>
            </a:r>
            <a:r>
              <a:rPr lang="en-US" dirty="0" smtClean="0"/>
              <a:t>de </a:t>
            </a:r>
            <a:r>
              <a:rPr lang="en-US" dirty="0"/>
              <a:t>1994.</a:t>
            </a:r>
          </a:p>
          <a:p>
            <a:pPr algn="just"/>
            <a:r>
              <a:rPr lang="es-ES" dirty="0"/>
              <a:t>[2] Minerva, A. </a:t>
            </a:r>
            <a:r>
              <a:rPr lang="es-ES" dirty="0" err="1"/>
              <a:t>Garcia</a:t>
            </a:r>
            <a:r>
              <a:rPr lang="es-ES" dirty="0"/>
              <a:t>, A. </a:t>
            </a:r>
            <a:r>
              <a:rPr lang="es-ES" i="1" dirty="0"/>
              <a:t>Circuito de </a:t>
            </a:r>
            <a:r>
              <a:rPr lang="es-ES" i="1" dirty="0" err="1"/>
              <a:t>chua</a:t>
            </a:r>
            <a:r>
              <a:rPr lang="es-ES" i="1" dirty="0"/>
              <a:t> en </a:t>
            </a:r>
            <a:r>
              <a:rPr lang="es-ES" i="1" dirty="0" smtClean="0"/>
              <a:t>la sincronización </a:t>
            </a:r>
            <a:r>
              <a:rPr lang="es-ES" i="1" dirty="0"/>
              <a:t>de los sistemas caóticos </a:t>
            </a:r>
            <a:r>
              <a:rPr lang="es-ES" dirty="0"/>
              <a:t>. </a:t>
            </a:r>
            <a:r>
              <a:rPr lang="es-ES" dirty="0" smtClean="0"/>
              <a:t>Instituto Politécnico </a:t>
            </a:r>
            <a:r>
              <a:rPr lang="es-ES" dirty="0"/>
              <a:t>Nacional. Escuela Superior de </a:t>
            </a:r>
            <a:r>
              <a:rPr lang="es-ES" dirty="0" smtClean="0"/>
              <a:t> Ingeniería Mecánica </a:t>
            </a:r>
            <a:r>
              <a:rPr lang="es-ES" dirty="0"/>
              <a:t>y Eléctrica. México, septiembre de 2013.</a:t>
            </a:r>
          </a:p>
          <a:p>
            <a:pPr algn="just"/>
            <a:r>
              <a:rPr lang="en-US" dirty="0"/>
              <a:t>[3] Phillipson, P. Schuster, P. </a:t>
            </a:r>
            <a:r>
              <a:rPr lang="en-US" i="1" dirty="0"/>
              <a:t>Bifurcation </a:t>
            </a:r>
            <a:r>
              <a:rPr lang="en-US" i="1" dirty="0" smtClean="0"/>
              <a:t>Dynamics of </a:t>
            </a:r>
            <a:r>
              <a:rPr lang="en-US" i="1" dirty="0"/>
              <a:t>Three-Dimensional Systems. </a:t>
            </a:r>
            <a:r>
              <a:rPr lang="en-US" dirty="0"/>
              <a:t>International </a:t>
            </a:r>
            <a:r>
              <a:rPr lang="en-US" dirty="0" smtClean="0"/>
              <a:t>Journal of  Bifurcation </a:t>
            </a:r>
            <a:r>
              <a:rPr lang="en-US" dirty="0"/>
              <a:t>and Chaos. Vol 10, No 8. </a:t>
            </a:r>
            <a:r>
              <a:rPr lang="en-US" dirty="0" smtClean="0"/>
              <a:t>October 1999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[4] </a:t>
            </a:r>
            <a:r>
              <a:rPr lang="en-US" dirty="0" err="1"/>
              <a:t>Dulu</a:t>
            </a:r>
            <a:r>
              <a:rPr lang="en-US" dirty="0"/>
              <a:t>, S. </a:t>
            </a:r>
            <a:r>
              <a:rPr lang="en-US" i="1" dirty="0"/>
              <a:t>Prediction of a Lorenz Chaotic </a:t>
            </a:r>
            <a:r>
              <a:rPr lang="en-US" i="1" dirty="0" smtClean="0"/>
              <a:t>Attractor using </a:t>
            </a:r>
            <a:r>
              <a:rPr lang="en-US" i="1" dirty="0"/>
              <a:t>Two-Layer Perceptron Neural Network</a:t>
            </a:r>
            <a:r>
              <a:rPr lang="en-US" i="1" dirty="0" smtClean="0"/>
              <a:t>. </a:t>
            </a:r>
            <a:r>
              <a:rPr lang="en-US" dirty="0" smtClean="0"/>
              <a:t>Applied </a:t>
            </a:r>
            <a:r>
              <a:rPr lang="en-US" dirty="0"/>
              <a:t>Soft Computing. Vol 5. July 2004.</a:t>
            </a:r>
          </a:p>
          <a:p>
            <a:pPr algn="just"/>
            <a:r>
              <a:rPr lang="en-US" dirty="0"/>
              <a:t>[5] </a:t>
            </a:r>
            <a:r>
              <a:rPr lang="en-US" dirty="0" err="1"/>
              <a:t>Elhadj</a:t>
            </a:r>
            <a:r>
              <a:rPr lang="en-US" dirty="0"/>
              <a:t>, Z. Clinton, J. </a:t>
            </a:r>
            <a:r>
              <a:rPr lang="en-US" i="1" dirty="0"/>
              <a:t>The unified </a:t>
            </a:r>
            <a:r>
              <a:rPr lang="en-US" i="1" dirty="0" err="1"/>
              <a:t>Chaotics</a:t>
            </a:r>
            <a:r>
              <a:rPr lang="en-US" i="1" dirty="0"/>
              <a:t> </a:t>
            </a:r>
            <a:r>
              <a:rPr lang="en-US" i="1" dirty="0" smtClean="0"/>
              <a:t>System Describing </a:t>
            </a:r>
            <a:r>
              <a:rPr lang="en-US" i="1" dirty="0"/>
              <a:t>the Lorenz and </a:t>
            </a:r>
            <a:r>
              <a:rPr lang="en-US" i="1" dirty="0" err="1"/>
              <a:t>Chaus</a:t>
            </a:r>
            <a:r>
              <a:rPr lang="en-US" i="1" dirty="0"/>
              <a:t> </a:t>
            </a:r>
            <a:r>
              <a:rPr lang="en-US" i="1" dirty="0" smtClean="0"/>
              <a:t> Systems</a:t>
            </a:r>
            <a:r>
              <a:rPr lang="en-US" i="1" dirty="0"/>
              <a:t>. </a:t>
            </a:r>
            <a:r>
              <a:rPr lang="en-US" dirty="0" err="1" smtClean="0"/>
              <a:t>Facta</a:t>
            </a:r>
            <a:r>
              <a:rPr lang="en-US" dirty="0" smtClean="0"/>
              <a:t> </a:t>
            </a:r>
            <a:r>
              <a:rPr lang="nl-NL" dirty="0" smtClean="0"/>
              <a:t>Universitatis</a:t>
            </a:r>
            <a:r>
              <a:rPr lang="nl-NL" dirty="0"/>
              <a:t>. Elec. Energ. Vol 23, no 3. </a:t>
            </a:r>
            <a:r>
              <a:rPr lang="nl-NL" dirty="0" smtClean="0"/>
              <a:t>December </a:t>
            </a:r>
            <a:r>
              <a:rPr lang="en-US" dirty="0" smtClean="0"/>
              <a:t>2010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97962" y="1255338"/>
            <a:ext cx="3850687" cy="28727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66245" y="1096746"/>
            <a:ext cx="3831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Leon</a:t>
            </a:r>
            <a:r>
              <a:rPr lang="es-MX" dirty="0" smtClean="0"/>
              <a:t> </a:t>
            </a:r>
            <a:r>
              <a:rPr lang="es-MX" dirty="0" err="1" smtClean="0"/>
              <a:t>Ong</a:t>
            </a:r>
            <a:r>
              <a:rPr lang="es-MX" dirty="0" smtClean="0"/>
              <a:t> </a:t>
            </a:r>
            <a:r>
              <a:rPr lang="es-MX" dirty="0" err="1" smtClean="0"/>
              <a:t>Chua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Comportamiento caótico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Resistencia no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Ecuaciones de capacitores y bobina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Chua</a:t>
            </a:r>
            <a:endParaRPr lang="es-CO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4" y="2571749"/>
            <a:ext cx="210531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Recorte de pantalla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8" y="1289798"/>
            <a:ext cx="2488504" cy="1168074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ítulo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Chua</a:t>
            </a:r>
            <a:endParaRPr lang="es-CO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8" y="2748099"/>
            <a:ext cx="5746054" cy="518546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8" y="3490337"/>
            <a:ext cx="2233248" cy="6078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822" y="1270460"/>
            <a:ext cx="2270379" cy="295527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19768" y="3442258"/>
            <a:ext cx="2233248" cy="7834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Figure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6" y="1368425"/>
            <a:ext cx="2928990" cy="2608632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18" y="1368425"/>
            <a:ext cx="2928990" cy="2608632"/>
          </a:xfrm>
          <a:prstGeom prst="rect">
            <a:avLst/>
          </a:prstGeom>
        </p:spPr>
      </p:pic>
      <p:sp>
        <p:nvSpPr>
          <p:cNvPr id="7" name="Título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Chua</a:t>
            </a:r>
            <a:endParaRPr lang="es-CO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08426" y="838993"/>
            <a:ext cx="20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a=7;</a:t>
            </a:r>
          </a:p>
          <a:p>
            <a:r>
              <a:rPr lang="en-US" dirty="0"/>
              <a:t>b=14;</a:t>
            </a:r>
          </a:p>
        </p:txBody>
      </p:sp>
    </p:spTree>
    <p:extLst>
      <p:ext uri="{BB962C8B-B14F-4D97-AF65-F5344CB8AC3E}">
        <p14:creationId xmlns:p14="http://schemas.microsoft.com/office/powerpoint/2010/main" val="27024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Figure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" y="1349375"/>
            <a:ext cx="3285006" cy="2925709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22" y="1349375"/>
            <a:ext cx="3370673" cy="300200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8426" y="838993"/>
            <a:ext cx="20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</a:t>
            </a:r>
            <a:r>
              <a:rPr lang="en-US" dirty="0"/>
              <a:t>10.91865</a:t>
            </a:r>
          </a:p>
          <a:p>
            <a:r>
              <a:rPr lang="en-US" dirty="0" smtClean="0"/>
              <a:t>b=14</a:t>
            </a:r>
            <a:r>
              <a:rPr lang="en-US" dirty="0"/>
              <a:t>;</a:t>
            </a:r>
          </a:p>
        </p:txBody>
      </p:sp>
      <p:sp>
        <p:nvSpPr>
          <p:cNvPr id="9" name="Título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 </a:t>
            </a:r>
            <a:r>
              <a:rPr lang="es-MX" sz="3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Chua</a:t>
            </a:r>
            <a:endParaRPr lang="es-CO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Bifurcación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03" y="838993"/>
            <a:ext cx="395342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 descr="Figure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1" y="1139825"/>
            <a:ext cx="3395905" cy="3024478"/>
          </a:xfr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"/>
          <a:stretch/>
        </p:blipFill>
        <p:spPr>
          <a:xfrm>
            <a:off x="4957389" y="1295399"/>
            <a:ext cx="3405562" cy="286890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Bifurcación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 en </a:t>
            </a:r>
            <a:r>
              <a:rPr lang="es-MX" dirty="0" err="1" smtClean="0"/>
              <a:t>Arduino</a:t>
            </a:r>
            <a:endParaRPr lang="en-US" dirty="0"/>
          </a:p>
        </p:txBody>
      </p:sp>
      <p:pic>
        <p:nvPicPr>
          <p:cNvPr id="5" name="Marcador de contenido 4" descr="Figure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3" y="1436020"/>
            <a:ext cx="3019481" cy="2689225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08" y="1463578"/>
            <a:ext cx="3105565" cy="259904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08426" y="838993"/>
            <a:ext cx="20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a=4;</a:t>
            </a:r>
            <a:endParaRPr lang="en-US" dirty="0"/>
          </a:p>
          <a:p>
            <a:r>
              <a:rPr lang="en-US" dirty="0"/>
              <a:t>b=14;</a:t>
            </a:r>
          </a:p>
        </p:txBody>
      </p:sp>
    </p:spTree>
    <p:extLst>
      <p:ext uri="{BB962C8B-B14F-4D97-AF65-F5344CB8AC3E}">
        <p14:creationId xmlns:p14="http://schemas.microsoft.com/office/powerpoint/2010/main" val="715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Figure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3" y="1729652"/>
            <a:ext cx="2677249" cy="2384425"/>
          </a:xfrm>
        </p:spPr>
      </p:pic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86" y="1884279"/>
            <a:ext cx="2917060" cy="2208007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 en </a:t>
            </a:r>
            <a:r>
              <a:rPr lang="es-MX" dirty="0" err="1" smtClean="0"/>
              <a:t>Arduino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8426" y="838993"/>
            <a:ext cx="20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a=7;</a:t>
            </a:r>
          </a:p>
          <a:p>
            <a:r>
              <a:rPr lang="en-US" dirty="0"/>
              <a:t>b=14;</a:t>
            </a:r>
          </a:p>
        </p:txBody>
      </p:sp>
    </p:spTree>
    <p:extLst>
      <p:ext uri="{BB962C8B-B14F-4D97-AF65-F5344CB8AC3E}">
        <p14:creationId xmlns:p14="http://schemas.microsoft.com/office/powerpoint/2010/main" val="9534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Personalizado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271</Words>
  <Application>Microsoft Office PowerPoint</Application>
  <PresentationFormat>Presentación en pantalla (16:9)</PresentationFormat>
  <Paragraphs>35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Custom Design</vt:lpstr>
      <vt:lpstr>Presentación de PowerPoint</vt:lpstr>
      <vt:lpstr>Circuito Chua</vt:lpstr>
      <vt:lpstr>Circuito Chua</vt:lpstr>
      <vt:lpstr>Circuito Chua</vt:lpstr>
      <vt:lpstr>Circuito Chua</vt:lpstr>
      <vt:lpstr>Diagrama de Bifurcación</vt:lpstr>
      <vt:lpstr>Diagrama de Bifurcación</vt:lpstr>
      <vt:lpstr>Implementación en Arduino</vt:lpstr>
      <vt:lpstr>Implementación en Arduino</vt:lpstr>
      <vt:lpstr>Red Neuronal para Atractor de Lorenz</vt:lpstr>
      <vt:lpstr>Red NNAR</vt:lpstr>
      <vt:lpstr>Red NNARMA</vt:lpstr>
      <vt:lpstr>Refereancias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Francisco Jose Mercado Rivera</cp:lastModifiedBy>
  <cp:revision>144</cp:revision>
  <dcterms:created xsi:type="dcterms:W3CDTF">2017-02-03T15:35:22Z</dcterms:created>
  <dcterms:modified xsi:type="dcterms:W3CDTF">2018-06-18T19:25:56Z</dcterms:modified>
</cp:coreProperties>
</file>