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5"/>
  </p:notesMasterIdLst>
  <p:handoutMasterIdLst>
    <p:handoutMasterId r:id="rId16"/>
  </p:handoutMasterIdLst>
  <p:sldIdLst>
    <p:sldId id="275" r:id="rId2"/>
    <p:sldId id="273" r:id="rId3"/>
    <p:sldId id="281" r:id="rId4"/>
    <p:sldId id="280" r:id="rId5"/>
    <p:sldId id="282" r:id="rId6"/>
    <p:sldId id="276" r:id="rId7"/>
    <p:sldId id="278" r:id="rId8"/>
    <p:sldId id="283" r:id="rId9"/>
    <p:sldId id="284" r:id="rId10"/>
    <p:sldId id="285" r:id="rId11"/>
    <p:sldId id="286" r:id="rId12"/>
    <p:sldId id="287" r:id="rId13"/>
    <p:sldId id="271"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initials="A" lastIdx="1" clrIdx="0">
    <p:extLst>
      <p:ext uri="{19B8F6BF-5375-455C-9EA6-DF929625EA0E}">
        <p15:presenceInfo xmlns:p15="http://schemas.microsoft.com/office/powerpoint/2012/main" userId="Andr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1026"/>
    <a:srgbClr val="9D112E"/>
    <a:srgbClr val="FFD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2" autoAdjust="0"/>
    <p:restoredTop sz="90190" autoAdjust="0"/>
  </p:normalViewPr>
  <p:slideViewPr>
    <p:cSldViewPr snapToGrid="0" snapToObjects="1">
      <p:cViewPr varScale="1">
        <p:scale>
          <a:sx n="134" d="100"/>
          <a:sy n="134" d="100"/>
        </p:scale>
        <p:origin x="228" y="114"/>
      </p:cViewPr>
      <p:guideLst>
        <p:guide orient="horz" pos="1620"/>
        <p:guide pos="2880"/>
      </p:guideLst>
    </p:cSldViewPr>
  </p:slideViewPr>
  <p:outlineViewPr>
    <p:cViewPr>
      <p:scale>
        <a:sx n="33" d="100"/>
        <a:sy n="33" d="100"/>
      </p:scale>
      <p:origin x="0" y="-12"/>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B0F0D1C3-9F31-45BD-8DB9-BD5825A9A2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a:extLst>
              <a:ext uri="{FF2B5EF4-FFF2-40B4-BE49-F238E27FC236}">
                <a16:creationId xmlns:a16="http://schemas.microsoft.com/office/drawing/2014/main" xmlns="" id="{8A312968-EC47-4E4C-8E96-59F4F21B25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AF1CEC-8FEA-4034-B3EA-86D6C3E2C0DC}" type="datetimeFigureOut">
              <a:rPr lang="es-CO" smtClean="0"/>
              <a:t>7/11/2018</a:t>
            </a:fld>
            <a:endParaRPr lang="es-CO" dirty="0"/>
          </a:p>
        </p:txBody>
      </p:sp>
      <p:sp>
        <p:nvSpPr>
          <p:cNvPr id="4" name="Marcador de pie de página 3">
            <a:extLst>
              <a:ext uri="{FF2B5EF4-FFF2-40B4-BE49-F238E27FC236}">
                <a16:creationId xmlns:a16="http://schemas.microsoft.com/office/drawing/2014/main" xmlns="" id="{71F00472-05E6-4D05-B187-2B150256E4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5" name="Marcador de número de diapositiva 4">
            <a:extLst>
              <a:ext uri="{FF2B5EF4-FFF2-40B4-BE49-F238E27FC236}">
                <a16:creationId xmlns:a16="http://schemas.microsoft.com/office/drawing/2014/main" xmlns="" id="{23B94801-945C-4415-A4E6-DACAD72EDD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63413-D7FF-419C-8E89-E226EA949F14}" type="slidenum">
              <a:rPr lang="es-CO" smtClean="0"/>
              <a:t>‹Nº›</a:t>
            </a:fld>
            <a:endParaRPr lang="es-CO" dirty="0"/>
          </a:p>
        </p:txBody>
      </p:sp>
    </p:spTree>
    <p:extLst>
      <p:ext uri="{BB962C8B-B14F-4D97-AF65-F5344CB8AC3E}">
        <p14:creationId xmlns:p14="http://schemas.microsoft.com/office/powerpoint/2010/main" val="3078791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9827D-BBC8-4A4C-9DF8-5B0A9CDE636F}" type="datetimeFigureOut">
              <a:rPr lang="es-ES_tradnl" smtClean="0"/>
              <a:t>07/11/2018</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C62DD-0734-4E4A-AFC6-08E9843DF591}" type="slidenum">
              <a:rPr lang="es-ES_tradnl" smtClean="0"/>
              <a:t>‹Nº›</a:t>
            </a:fld>
            <a:endParaRPr lang="es-ES_tradnl" dirty="0"/>
          </a:p>
        </p:txBody>
      </p:sp>
    </p:spTree>
    <p:extLst>
      <p:ext uri="{BB962C8B-B14F-4D97-AF65-F5344CB8AC3E}">
        <p14:creationId xmlns:p14="http://schemas.microsoft.com/office/powerpoint/2010/main" val="13800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2</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11</a:t>
            </a:fld>
            <a:endParaRPr lang="es-ES_tradnl" dirty="0"/>
          </a:p>
        </p:txBody>
      </p:sp>
    </p:spTree>
    <p:extLst>
      <p:ext uri="{BB962C8B-B14F-4D97-AF65-F5344CB8AC3E}">
        <p14:creationId xmlns:p14="http://schemas.microsoft.com/office/powerpoint/2010/main" val="4270595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12</a:t>
            </a:fld>
            <a:endParaRPr lang="es-ES_tradnl" dirty="0"/>
          </a:p>
        </p:txBody>
      </p:sp>
    </p:spTree>
    <p:extLst>
      <p:ext uri="{BB962C8B-B14F-4D97-AF65-F5344CB8AC3E}">
        <p14:creationId xmlns:p14="http://schemas.microsoft.com/office/powerpoint/2010/main" val="3665393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3</a:t>
            </a:fld>
            <a:endParaRPr lang="es-ES_tradnl" dirty="0"/>
          </a:p>
        </p:txBody>
      </p:sp>
    </p:spTree>
    <p:extLst>
      <p:ext uri="{BB962C8B-B14F-4D97-AF65-F5344CB8AC3E}">
        <p14:creationId xmlns:p14="http://schemas.microsoft.com/office/powerpoint/2010/main" val="266918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4</a:t>
            </a:fld>
            <a:endParaRPr lang="es-ES_tradnl" dirty="0"/>
          </a:p>
        </p:txBody>
      </p:sp>
    </p:spTree>
    <p:extLst>
      <p:ext uri="{BB962C8B-B14F-4D97-AF65-F5344CB8AC3E}">
        <p14:creationId xmlns:p14="http://schemas.microsoft.com/office/powerpoint/2010/main" val="241717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5</a:t>
            </a:fld>
            <a:endParaRPr lang="es-ES_tradnl" dirty="0"/>
          </a:p>
        </p:txBody>
      </p:sp>
    </p:spTree>
    <p:extLst>
      <p:ext uri="{BB962C8B-B14F-4D97-AF65-F5344CB8AC3E}">
        <p14:creationId xmlns:p14="http://schemas.microsoft.com/office/powerpoint/2010/main" val="4066026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6</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7</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8</a:t>
            </a:fld>
            <a:endParaRPr lang="es-ES_tradnl" dirty="0"/>
          </a:p>
        </p:txBody>
      </p:sp>
    </p:spTree>
    <p:extLst>
      <p:ext uri="{BB962C8B-B14F-4D97-AF65-F5344CB8AC3E}">
        <p14:creationId xmlns:p14="http://schemas.microsoft.com/office/powerpoint/2010/main" val="384718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9</a:t>
            </a:fld>
            <a:endParaRPr lang="es-ES_tradnl" dirty="0"/>
          </a:p>
        </p:txBody>
      </p:sp>
    </p:spTree>
    <p:extLst>
      <p:ext uri="{BB962C8B-B14F-4D97-AF65-F5344CB8AC3E}">
        <p14:creationId xmlns:p14="http://schemas.microsoft.com/office/powerpoint/2010/main" val="1168956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10</a:t>
            </a:fld>
            <a:endParaRPr lang="es-ES_tradnl" dirty="0"/>
          </a:p>
        </p:txBody>
      </p:sp>
    </p:spTree>
    <p:extLst>
      <p:ext uri="{BB962C8B-B14F-4D97-AF65-F5344CB8AC3E}">
        <p14:creationId xmlns:p14="http://schemas.microsoft.com/office/powerpoint/2010/main" val="3412576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linkedin.com/in/doctoradoingenieriaredmutis/" TargetMode="External"/><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hyperlink" Target="https://www.facebook.com/phd.ingenieria/" TargetMode="External"/><Relationship Id="rId4" Type="http://schemas.openxmlformats.org/officeDocument/2006/relationships/hyperlink" Target="https://twitter.com/phd_ingenieria"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xmlns="" id="{46130C88-5657-4905-9266-770967EAD6FE}"/>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29326" y="453956"/>
            <a:ext cx="6283915" cy="2192755"/>
          </a:xfrm>
        </p:spPr>
        <p:txBody>
          <a:bodyPr anchor="ctr" anchorCtr="0">
            <a:noAutofit/>
          </a:bodyPr>
          <a:lstStyle>
            <a:lvl1pPr algn="ctr">
              <a:defRPr sz="4000" baseline="0">
                <a:solidFill>
                  <a:schemeClr val="tx1">
                    <a:lumMod val="75000"/>
                    <a:lumOff val="25000"/>
                  </a:schemeClr>
                </a:solidFill>
                <a:latin typeface="+mj-lt"/>
              </a:defRPr>
            </a:lvl1pPr>
          </a:lstStyle>
          <a:p>
            <a:r>
              <a:rPr lang="es-ES_tradnl" noProof="0" dirty="0"/>
              <a:t>Título</a:t>
            </a:r>
          </a:p>
        </p:txBody>
      </p:sp>
      <p:sp>
        <p:nvSpPr>
          <p:cNvPr id="3" name="Subtitle 2"/>
          <p:cNvSpPr>
            <a:spLocks noGrp="1"/>
          </p:cNvSpPr>
          <p:nvPr>
            <p:ph type="subTitle" idx="1" hasCustomPrompt="1"/>
          </p:nvPr>
        </p:nvSpPr>
        <p:spPr>
          <a:xfrm>
            <a:off x="129326" y="2666946"/>
            <a:ext cx="6283915" cy="672211"/>
          </a:xfrm>
        </p:spPr>
        <p:txBody>
          <a:bodyPr anchor="ctr" anchorCtr="0">
            <a:normAutofit/>
          </a:bodyPr>
          <a:lstStyle>
            <a:lvl1pPr marL="0" indent="0" algn="ctr">
              <a:buNone/>
              <a:defRPr sz="18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9" name="Marcador de texto 8">
            <a:extLst>
              <a:ext uri="{FF2B5EF4-FFF2-40B4-BE49-F238E27FC236}">
                <a16:creationId xmlns:a16="http://schemas.microsoft.com/office/drawing/2014/main" xmlns="" id="{190833F1-7572-4397-8659-D4FB9A14D692}"/>
              </a:ext>
            </a:extLst>
          </p:cNvPr>
          <p:cNvSpPr>
            <a:spLocks noGrp="1"/>
          </p:cNvSpPr>
          <p:nvPr>
            <p:ph type="body" sz="quarter" idx="10" hasCustomPrompt="1"/>
          </p:nvPr>
        </p:nvSpPr>
        <p:spPr>
          <a:xfrm>
            <a:off x="129326" y="3638971"/>
            <a:ext cx="6283915" cy="460375"/>
          </a:xfrm>
        </p:spPr>
        <p:txBody>
          <a:bodyPr anchor="ctr" anchorCtr="0">
            <a:normAutofit/>
          </a:bodyPr>
          <a:lstStyle>
            <a:lvl1pPr marL="0" indent="0">
              <a:buNone/>
              <a:defRPr sz="1800" b="1">
                <a:solidFill>
                  <a:srgbClr val="9D112E"/>
                </a:solidFill>
              </a:defRPr>
            </a:lvl1pPr>
            <a:lvl5pPr marL="1828800" indent="0" algn="l">
              <a:buNone/>
              <a:defRPr/>
            </a:lvl5pPr>
          </a:lstStyle>
          <a:p>
            <a:pPr lvl="0"/>
            <a:r>
              <a:rPr lang="es-CO" dirty="0"/>
              <a:t>Docente</a:t>
            </a:r>
          </a:p>
        </p:txBody>
      </p:sp>
    </p:spTree>
    <p:extLst>
      <p:ext uri="{BB962C8B-B14F-4D97-AF65-F5344CB8AC3E}">
        <p14:creationId xmlns:p14="http://schemas.microsoft.com/office/powerpoint/2010/main" val="66786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ítul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FA13B765-5404-4414-B25F-BCA63B4B8C01}"/>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9" name="Marcador de texto 8">
            <a:extLst>
              <a:ext uri="{FF2B5EF4-FFF2-40B4-BE49-F238E27FC236}">
                <a16:creationId xmlns:a16="http://schemas.microsoft.com/office/drawing/2014/main" xmlns="" id="{190833F1-7572-4397-8659-D4FB9A14D692}"/>
              </a:ext>
            </a:extLst>
          </p:cNvPr>
          <p:cNvSpPr>
            <a:spLocks noGrp="1"/>
          </p:cNvSpPr>
          <p:nvPr>
            <p:ph type="body" sz="quarter" idx="10" hasCustomPrompt="1"/>
          </p:nvPr>
        </p:nvSpPr>
        <p:spPr>
          <a:xfrm>
            <a:off x="5250024" y="3638971"/>
            <a:ext cx="3546646" cy="460375"/>
          </a:xfrm>
        </p:spPr>
        <p:txBody>
          <a:bodyPr anchor="ctr" anchorCtr="0">
            <a:normAutofit/>
          </a:bodyPr>
          <a:lstStyle>
            <a:lvl1pPr marL="0" indent="0">
              <a:buNone/>
              <a:defRPr sz="1600" b="0">
                <a:solidFill>
                  <a:srgbClr val="9D112E"/>
                </a:solidFill>
              </a:defRPr>
            </a:lvl1pPr>
            <a:lvl5pPr marL="1828800" indent="0" algn="l">
              <a:buNone/>
              <a:defRPr/>
            </a:lvl5pPr>
          </a:lstStyle>
          <a:p>
            <a:pPr lvl="0"/>
            <a:r>
              <a:rPr lang="es-CO" dirty="0"/>
              <a:t>Docente o curso</a:t>
            </a:r>
          </a:p>
        </p:txBody>
      </p:sp>
      <p:sp>
        <p:nvSpPr>
          <p:cNvPr id="10" name="Marcador de texto 9">
            <a:extLst>
              <a:ext uri="{FF2B5EF4-FFF2-40B4-BE49-F238E27FC236}">
                <a16:creationId xmlns:a16="http://schemas.microsoft.com/office/drawing/2014/main" xmlns="" id="{5F1DBCDA-BF7E-42A4-B2D3-9F31A398948B}"/>
              </a:ext>
            </a:extLst>
          </p:cNvPr>
          <p:cNvSpPr>
            <a:spLocks noGrp="1"/>
          </p:cNvSpPr>
          <p:nvPr>
            <p:ph type="body" sz="quarter" idx="15" hasCustomPrompt="1"/>
          </p:nvPr>
        </p:nvSpPr>
        <p:spPr>
          <a:xfrm>
            <a:off x="6433800" y="2082163"/>
            <a:ext cx="1866867" cy="420374"/>
          </a:xfrm>
        </p:spPr>
        <p:txBody>
          <a:bodyPr/>
          <a:lstStyle>
            <a:lvl1pPr marL="0" indent="0">
              <a:buNone/>
              <a:defRPr b="1">
                <a:solidFill>
                  <a:schemeClr val="tx1">
                    <a:lumMod val="75000"/>
                    <a:lumOff val="25000"/>
                  </a:schemeClr>
                </a:solidFill>
              </a:defRPr>
            </a:lvl1pPr>
            <a:lvl5pPr marL="1828800" indent="0">
              <a:buNone/>
              <a:defRPr/>
            </a:lvl5pPr>
          </a:lstStyle>
          <a:p>
            <a:pPr lvl="0"/>
            <a:r>
              <a:rPr lang="es-CO" dirty="0"/>
              <a:t>GRACIAS</a:t>
            </a:r>
          </a:p>
        </p:txBody>
      </p:sp>
      <p:sp>
        <p:nvSpPr>
          <p:cNvPr id="11" name="Elipse 10">
            <a:hlinkClick r:id="rId3"/>
            <a:extLst>
              <a:ext uri="{FF2B5EF4-FFF2-40B4-BE49-F238E27FC236}">
                <a16:creationId xmlns:a16="http://schemas.microsoft.com/office/drawing/2014/main" xmlns="" id="{0C50A8D7-C9EA-4E61-8A90-923D3BAD6860}"/>
              </a:ext>
            </a:extLst>
          </p:cNvPr>
          <p:cNvSpPr/>
          <p:nvPr userDrawn="1"/>
        </p:nvSpPr>
        <p:spPr>
          <a:xfrm>
            <a:off x="1435100" y="4489450"/>
            <a:ext cx="425450" cy="4254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Elipse 12">
            <a:hlinkClick r:id="rId4"/>
            <a:extLst>
              <a:ext uri="{FF2B5EF4-FFF2-40B4-BE49-F238E27FC236}">
                <a16:creationId xmlns:a16="http://schemas.microsoft.com/office/drawing/2014/main" xmlns="" id="{D3D8FAF3-3F29-4883-8BEA-B531634A75CA}"/>
              </a:ext>
            </a:extLst>
          </p:cNvPr>
          <p:cNvSpPr/>
          <p:nvPr userDrawn="1"/>
        </p:nvSpPr>
        <p:spPr>
          <a:xfrm>
            <a:off x="431800" y="4489450"/>
            <a:ext cx="425450" cy="4254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Elipse 13">
            <a:hlinkClick r:id="rId5"/>
            <a:extLst>
              <a:ext uri="{FF2B5EF4-FFF2-40B4-BE49-F238E27FC236}">
                <a16:creationId xmlns:a16="http://schemas.microsoft.com/office/drawing/2014/main" xmlns="" id="{35AF39AE-EE4F-4973-94CA-99CEDF46CEA6}"/>
              </a:ext>
            </a:extLst>
          </p:cNvPr>
          <p:cNvSpPr/>
          <p:nvPr userDrawn="1"/>
        </p:nvSpPr>
        <p:spPr>
          <a:xfrm>
            <a:off x="933450" y="4489450"/>
            <a:ext cx="425450" cy="4254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64315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975FA12B-FBA8-44F3-A912-E8E22C251A6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208026" y="91440"/>
            <a:ext cx="8771382" cy="747553"/>
          </a:xfrm>
        </p:spPr>
        <p:txBody>
          <a:bodyPr>
            <a:noAutofit/>
          </a:bodyPr>
          <a:lstStyle>
            <a:lvl1pPr algn="ctr">
              <a:defRPr sz="3200">
                <a:solidFill>
                  <a:schemeClr val="tx1">
                    <a:lumMod val="75000"/>
                    <a:lumOff val="25000"/>
                  </a:schemeClr>
                </a:solidFill>
                <a:latin typeface="+mn-lt"/>
              </a:defRPr>
            </a:lvl1pPr>
          </a:lstStyle>
          <a:p>
            <a:r>
              <a:rPr lang="es-ES_tradnl" noProof="0" dirty="0"/>
              <a:t>Título de la diapositiva</a:t>
            </a:r>
          </a:p>
        </p:txBody>
      </p:sp>
      <p:sp>
        <p:nvSpPr>
          <p:cNvPr id="6" name="Slide Number Placeholder 5"/>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0" name="Marcador de contenido 9">
            <a:extLst>
              <a:ext uri="{FF2B5EF4-FFF2-40B4-BE49-F238E27FC236}">
                <a16:creationId xmlns:a16="http://schemas.microsoft.com/office/drawing/2014/main" xmlns="" id="{905FABDE-200E-43FE-A67E-8F59138CA99C}"/>
              </a:ext>
            </a:extLst>
          </p:cNvPr>
          <p:cNvSpPr>
            <a:spLocks noGrp="1"/>
          </p:cNvSpPr>
          <p:nvPr>
            <p:ph sz="quarter" idx="13"/>
          </p:nvPr>
        </p:nvSpPr>
        <p:spPr>
          <a:xfrm>
            <a:off x="208026" y="949325"/>
            <a:ext cx="8771382" cy="3509963"/>
          </a:xfrm>
        </p:spPr>
        <p:txBody>
          <a:bodyPr/>
          <a:lstStyle>
            <a:lvl1pPr>
              <a:defRPr sz="2000">
                <a:solidFill>
                  <a:schemeClr val="tx1">
                    <a:lumMod val="75000"/>
                    <a:lumOff val="25000"/>
                  </a:schemeClr>
                </a:solidFill>
              </a:defRPr>
            </a:lvl1pPr>
            <a:lvl2pPr marL="685800" indent="-228600">
              <a:buFont typeface="Tahoma" panose="020B0604030504040204" pitchFamily="34" charset="0"/>
              <a:buChar char="»"/>
              <a:defRPr sz="1800">
                <a:solidFill>
                  <a:schemeClr val="tx1">
                    <a:lumMod val="75000"/>
                    <a:lumOff val="25000"/>
                  </a:schemeClr>
                </a:solidFill>
              </a:defRPr>
            </a:lvl2pPr>
            <a:lvl3pPr marL="1143000" indent="-228600">
              <a:buFont typeface="Wingdings" panose="05000000000000000000" pitchFamily="2" charset="2"/>
              <a:buChar char="§"/>
              <a:defRPr sz="1600">
                <a:solidFill>
                  <a:schemeClr val="tx1">
                    <a:lumMod val="75000"/>
                    <a:lumOff val="25000"/>
                  </a:schemeClr>
                </a:solidFill>
              </a:defRPr>
            </a:lvl3pPr>
            <a:lvl4pPr marL="1600200" indent="-228600">
              <a:buFont typeface="Wingdings" panose="05000000000000000000" pitchFamily="2" charset="2"/>
              <a:buChar char="§"/>
              <a:defRPr sz="1400">
                <a:solidFill>
                  <a:schemeClr val="tx1">
                    <a:lumMod val="75000"/>
                    <a:lumOff val="25000"/>
                  </a:schemeClr>
                </a:solidFill>
              </a:defRPr>
            </a:lvl4pPr>
            <a:lvl5pPr marL="2057400" indent="-228600">
              <a:buFont typeface="Wingdings" panose="05000000000000000000" pitchFamily="2" charset="2"/>
              <a:buChar char="§"/>
              <a:defRPr sz="14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7" name="Marcador de texto 6">
            <a:extLst>
              <a:ext uri="{FF2B5EF4-FFF2-40B4-BE49-F238E27FC236}">
                <a16:creationId xmlns:a16="http://schemas.microsoft.com/office/drawing/2014/main" xmlns="" id="{70F5F1B3-92CF-4978-87B4-4EC103D96462}"/>
              </a:ext>
            </a:extLst>
          </p:cNvPr>
          <p:cNvSpPr>
            <a:spLocks noGrp="1"/>
          </p:cNvSpPr>
          <p:nvPr>
            <p:ph type="body" sz="quarter" idx="14" hasCustomPrompt="1"/>
          </p:nvPr>
        </p:nvSpPr>
        <p:spPr>
          <a:xfrm>
            <a:off x="3192795" y="4659647"/>
            <a:ext cx="2715137"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D9FCA486-6DF5-493D-9872-F75D0E1B875E}"/>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858889" y="453956"/>
            <a:ext cx="6937781" cy="2192755"/>
          </a:xfrm>
        </p:spPr>
        <p:txBody>
          <a:bodyPr anchor="ctr" anchorCtr="0">
            <a:noAutofit/>
          </a:bodyPr>
          <a:lstStyle>
            <a:lvl1pPr algn="ctr">
              <a:defRPr sz="4000" baseline="0">
                <a:solidFill>
                  <a:schemeClr val="tx1">
                    <a:lumMod val="75000"/>
                    <a:lumOff val="25000"/>
                  </a:schemeClr>
                </a:solidFill>
                <a:latin typeface="+mj-lt"/>
              </a:defRPr>
            </a:lvl1pPr>
          </a:lstStyle>
          <a:p>
            <a:r>
              <a:rPr lang="es-ES_tradnl" noProof="0" dirty="0"/>
              <a:t>Título</a:t>
            </a:r>
          </a:p>
        </p:txBody>
      </p:sp>
      <p:sp>
        <p:nvSpPr>
          <p:cNvPr id="3" name="Subtitle 2"/>
          <p:cNvSpPr>
            <a:spLocks noGrp="1"/>
          </p:cNvSpPr>
          <p:nvPr>
            <p:ph type="subTitle" idx="1" hasCustomPrompt="1"/>
          </p:nvPr>
        </p:nvSpPr>
        <p:spPr>
          <a:xfrm>
            <a:off x="1858889" y="2666946"/>
            <a:ext cx="6937781" cy="672211"/>
          </a:xfrm>
        </p:spPr>
        <p:txBody>
          <a:bodyPr anchor="ctr" anchorCtr="0">
            <a:normAutofit/>
          </a:bodyPr>
          <a:lstStyle>
            <a:lvl1pPr marL="0" indent="0" algn="ctr">
              <a:buNone/>
              <a:defRPr sz="1800">
                <a:solidFill>
                  <a:schemeClr val="tx1">
                    <a:lumMod val="75000"/>
                    <a:lumOff val="25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9" name="Marcador de texto 8">
            <a:extLst>
              <a:ext uri="{FF2B5EF4-FFF2-40B4-BE49-F238E27FC236}">
                <a16:creationId xmlns:a16="http://schemas.microsoft.com/office/drawing/2014/main" xmlns="" id="{190833F1-7572-4397-8659-D4FB9A14D692}"/>
              </a:ext>
            </a:extLst>
          </p:cNvPr>
          <p:cNvSpPr>
            <a:spLocks noGrp="1"/>
          </p:cNvSpPr>
          <p:nvPr>
            <p:ph type="body" sz="quarter" idx="10" hasCustomPrompt="1"/>
          </p:nvPr>
        </p:nvSpPr>
        <p:spPr>
          <a:xfrm>
            <a:off x="1858889" y="3638971"/>
            <a:ext cx="6937781" cy="460375"/>
          </a:xfrm>
        </p:spPr>
        <p:txBody>
          <a:bodyPr anchor="ctr" anchorCtr="0">
            <a:normAutofit/>
          </a:bodyPr>
          <a:lstStyle>
            <a:lvl1pPr marL="0" indent="0">
              <a:buNone/>
              <a:defRPr sz="1800" b="1">
                <a:solidFill>
                  <a:srgbClr val="9D112E"/>
                </a:solidFill>
              </a:defRPr>
            </a:lvl1pPr>
            <a:lvl5pPr marL="1828800" indent="0" algn="l">
              <a:buNone/>
              <a:defRPr/>
            </a:lvl5pPr>
          </a:lstStyle>
          <a:p>
            <a:pPr lvl="0"/>
            <a:r>
              <a:rPr lang="es-CO" dirty="0"/>
              <a:t>Docente</a:t>
            </a:r>
          </a:p>
        </p:txBody>
      </p:sp>
      <p:sp>
        <p:nvSpPr>
          <p:cNvPr id="10" name="Marcador de texto 6">
            <a:extLst>
              <a:ext uri="{FF2B5EF4-FFF2-40B4-BE49-F238E27FC236}">
                <a16:creationId xmlns:a16="http://schemas.microsoft.com/office/drawing/2014/main" xmlns="" id="{6BE28633-7CBA-4468-8F36-9D0C03A1EDD3}"/>
              </a:ext>
            </a:extLst>
          </p:cNvPr>
          <p:cNvSpPr>
            <a:spLocks noGrp="1"/>
          </p:cNvSpPr>
          <p:nvPr>
            <p:ph type="body" sz="quarter" idx="14" hasCustomPrompt="1"/>
          </p:nvPr>
        </p:nvSpPr>
        <p:spPr>
          <a:xfrm>
            <a:off x="1858889" y="4659647"/>
            <a:ext cx="2927120"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Tree>
    <p:extLst>
      <p:ext uri="{BB962C8B-B14F-4D97-AF65-F5344CB8AC3E}">
        <p14:creationId xmlns:p14="http://schemas.microsoft.com/office/powerpoint/2010/main" val="33241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31C8C1A6-B512-4EAC-A174-40D14910704C}"/>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823986" y="864781"/>
            <a:ext cx="7901800" cy="2107995"/>
          </a:xfrm>
        </p:spPr>
        <p:txBody>
          <a:bodyPr anchor="ctr" anchorCtr="0">
            <a:noAutofit/>
          </a:bodyPr>
          <a:lstStyle>
            <a:lvl1pPr algn="l">
              <a:defRPr sz="4000" baseline="0">
                <a:solidFill>
                  <a:schemeClr val="tx1">
                    <a:lumMod val="75000"/>
                    <a:lumOff val="25000"/>
                  </a:schemeClr>
                </a:solidFill>
                <a:latin typeface="+mj-lt"/>
              </a:defRPr>
            </a:lvl1pPr>
          </a:lstStyle>
          <a:p>
            <a:r>
              <a:rPr lang="es-ES_tradnl" noProof="0" dirty="0"/>
              <a:t>Título</a:t>
            </a:r>
          </a:p>
        </p:txBody>
      </p:sp>
      <p:sp>
        <p:nvSpPr>
          <p:cNvPr id="3" name="Subtitle 2"/>
          <p:cNvSpPr>
            <a:spLocks noGrp="1"/>
          </p:cNvSpPr>
          <p:nvPr>
            <p:ph type="subTitle" idx="1" hasCustomPrompt="1"/>
          </p:nvPr>
        </p:nvSpPr>
        <p:spPr>
          <a:xfrm>
            <a:off x="823986" y="2993011"/>
            <a:ext cx="7901800" cy="672211"/>
          </a:xfrm>
        </p:spPr>
        <p:txBody>
          <a:bodyPr anchor="ctr" anchorCtr="0">
            <a:normAutofit/>
          </a:bodyPr>
          <a:lstStyle>
            <a:lvl1pPr marL="0" indent="0" algn="l">
              <a:buNone/>
              <a:defRPr sz="1800">
                <a:solidFill>
                  <a:schemeClr val="tx1">
                    <a:lumMod val="75000"/>
                    <a:lumOff val="25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9" name="Marcador de texto 8">
            <a:extLst>
              <a:ext uri="{FF2B5EF4-FFF2-40B4-BE49-F238E27FC236}">
                <a16:creationId xmlns:a16="http://schemas.microsoft.com/office/drawing/2014/main" xmlns="" id="{190833F1-7572-4397-8659-D4FB9A14D692}"/>
              </a:ext>
            </a:extLst>
          </p:cNvPr>
          <p:cNvSpPr>
            <a:spLocks noGrp="1"/>
          </p:cNvSpPr>
          <p:nvPr>
            <p:ph type="body" sz="quarter" idx="10" hasCustomPrompt="1"/>
          </p:nvPr>
        </p:nvSpPr>
        <p:spPr>
          <a:xfrm>
            <a:off x="823986" y="3884651"/>
            <a:ext cx="7901800" cy="460375"/>
          </a:xfrm>
        </p:spPr>
        <p:txBody>
          <a:bodyPr anchor="ctr" anchorCtr="0">
            <a:normAutofit/>
          </a:bodyPr>
          <a:lstStyle>
            <a:lvl1pPr marL="0" indent="0">
              <a:buNone/>
              <a:defRPr sz="1800" b="1">
                <a:solidFill>
                  <a:srgbClr val="9D112E"/>
                </a:solidFill>
              </a:defRPr>
            </a:lvl1pPr>
            <a:lvl5pPr marL="1828800" indent="0" algn="l">
              <a:buNone/>
              <a:defRPr/>
            </a:lvl5pPr>
          </a:lstStyle>
          <a:p>
            <a:pPr lvl="0"/>
            <a:r>
              <a:rPr lang="es-CO" dirty="0"/>
              <a:t>Docente</a:t>
            </a:r>
          </a:p>
        </p:txBody>
      </p:sp>
      <p:sp>
        <p:nvSpPr>
          <p:cNvPr id="7" name="Marcador de texto 6">
            <a:extLst>
              <a:ext uri="{FF2B5EF4-FFF2-40B4-BE49-F238E27FC236}">
                <a16:creationId xmlns:a16="http://schemas.microsoft.com/office/drawing/2014/main" xmlns="" id="{EEFD547C-8008-4394-A8F2-F281F2F47CEC}"/>
              </a:ext>
            </a:extLst>
          </p:cNvPr>
          <p:cNvSpPr>
            <a:spLocks noGrp="1"/>
          </p:cNvSpPr>
          <p:nvPr>
            <p:ph type="body" sz="quarter" idx="14" hasCustomPrompt="1"/>
          </p:nvPr>
        </p:nvSpPr>
        <p:spPr>
          <a:xfrm>
            <a:off x="4896255" y="4577097"/>
            <a:ext cx="2250332"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Tree>
    <p:extLst>
      <p:ext uri="{BB962C8B-B14F-4D97-AF65-F5344CB8AC3E}">
        <p14:creationId xmlns:p14="http://schemas.microsoft.com/office/powerpoint/2010/main" val="384279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ido ">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C5CF5C6F-C536-4A4C-BC16-C428478F525B}"/>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208026" y="738556"/>
            <a:ext cx="8771382" cy="747553"/>
          </a:xfrm>
        </p:spPr>
        <p:txBody>
          <a:bodyPr>
            <a:noAutofit/>
          </a:bodyPr>
          <a:lstStyle>
            <a:lvl1pPr algn="ctr">
              <a:defRPr sz="3200">
                <a:solidFill>
                  <a:schemeClr val="tx1">
                    <a:lumMod val="75000"/>
                    <a:lumOff val="25000"/>
                  </a:schemeClr>
                </a:solidFill>
                <a:latin typeface="+mn-lt"/>
              </a:defRPr>
            </a:lvl1pPr>
          </a:lstStyle>
          <a:p>
            <a:r>
              <a:rPr lang="es-ES_tradnl" noProof="0" dirty="0"/>
              <a:t>Título de la diapositiva</a:t>
            </a:r>
          </a:p>
        </p:txBody>
      </p:sp>
      <p:sp>
        <p:nvSpPr>
          <p:cNvPr id="12" name="Marcador de texto 8">
            <a:extLst>
              <a:ext uri="{FF2B5EF4-FFF2-40B4-BE49-F238E27FC236}">
                <a16:creationId xmlns:a16="http://schemas.microsoft.com/office/drawing/2014/main" xmlns="" id="{FDB366F8-3E77-4ECC-96A3-841968D7732B}"/>
              </a:ext>
            </a:extLst>
          </p:cNvPr>
          <p:cNvSpPr>
            <a:spLocks noGrp="1"/>
          </p:cNvSpPr>
          <p:nvPr>
            <p:ph type="body" sz="quarter" idx="10" hasCustomPrompt="1"/>
          </p:nvPr>
        </p:nvSpPr>
        <p:spPr>
          <a:xfrm>
            <a:off x="2695493" y="84035"/>
            <a:ext cx="6283915" cy="460375"/>
          </a:xfrm>
        </p:spPr>
        <p:txBody>
          <a:bodyPr anchor="ctr" anchorCtr="0">
            <a:normAutofit/>
          </a:bodyPr>
          <a:lstStyle>
            <a:lvl1pPr marL="0" indent="0" algn="r">
              <a:buNone/>
              <a:defRPr sz="1100" b="0">
                <a:solidFill>
                  <a:schemeClr val="bg1"/>
                </a:solidFill>
              </a:defRPr>
            </a:lvl1pPr>
            <a:lvl5pPr marL="1828800" indent="0" algn="l">
              <a:buNone/>
              <a:defRPr/>
            </a:lvl5pPr>
          </a:lstStyle>
          <a:p>
            <a:pPr lvl="0"/>
            <a:r>
              <a:rPr lang="es-CO" dirty="0"/>
              <a:t>Docente</a:t>
            </a:r>
          </a:p>
        </p:txBody>
      </p:sp>
      <p:sp>
        <p:nvSpPr>
          <p:cNvPr id="13" name="Marcador de texto 6">
            <a:extLst>
              <a:ext uri="{FF2B5EF4-FFF2-40B4-BE49-F238E27FC236}">
                <a16:creationId xmlns:a16="http://schemas.microsoft.com/office/drawing/2014/main" xmlns="" id="{21E13ED4-D496-4E53-8DA3-158062F7FC99}"/>
              </a:ext>
            </a:extLst>
          </p:cNvPr>
          <p:cNvSpPr>
            <a:spLocks noGrp="1"/>
          </p:cNvSpPr>
          <p:nvPr>
            <p:ph type="body" sz="quarter" idx="14" hasCustomPrompt="1"/>
          </p:nvPr>
        </p:nvSpPr>
        <p:spPr>
          <a:xfrm>
            <a:off x="895350" y="4659647"/>
            <a:ext cx="5077433"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8" name="Slide Number Placeholder 5">
            <a:extLst>
              <a:ext uri="{FF2B5EF4-FFF2-40B4-BE49-F238E27FC236}">
                <a16:creationId xmlns:a16="http://schemas.microsoft.com/office/drawing/2014/main" xmlns="" id="{357207E5-E2D3-4B67-A436-62D8041D3319}"/>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9" name="Marcador de contenido 9">
            <a:extLst>
              <a:ext uri="{FF2B5EF4-FFF2-40B4-BE49-F238E27FC236}">
                <a16:creationId xmlns:a16="http://schemas.microsoft.com/office/drawing/2014/main" xmlns="" id="{6DAC4C0F-817F-4BB5-A83F-2C580D4C969C}"/>
              </a:ext>
            </a:extLst>
          </p:cNvPr>
          <p:cNvSpPr>
            <a:spLocks noGrp="1"/>
          </p:cNvSpPr>
          <p:nvPr>
            <p:ph sz="quarter" idx="13"/>
          </p:nvPr>
        </p:nvSpPr>
        <p:spPr>
          <a:xfrm>
            <a:off x="208026" y="1575881"/>
            <a:ext cx="8771382" cy="2982165"/>
          </a:xfrm>
        </p:spPr>
        <p:txBody>
          <a:bodyPr/>
          <a:lstStyle>
            <a:lvl1pPr>
              <a:defRPr sz="2000">
                <a:solidFill>
                  <a:schemeClr val="tx1">
                    <a:lumMod val="75000"/>
                    <a:lumOff val="25000"/>
                  </a:schemeClr>
                </a:solidFill>
              </a:defRPr>
            </a:lvl1pPr>
            <a:lvl2pPr marL="685800" indent="-228600">
              <a:buFont typeface="Tahoma" panose="020B0604030504040204" pitchFamily="34" charset="0"/>
              <a:buChar char="»"/>
              <a:defRPr sz="1800">
                <a:solidFill>
                  <a:schemeClr val="tx1">
                    <a:lumMod val="75000"/>
                    <a:lumOff val="25000"/>
                  </a:schemeClr>
                </a:solidFill>
              </a:defRPr>
            </a:lvl2pPr>
            <a:lvl3pPr marL="1143000" indent="-228600">
              <a:buFont typeface="Wingdings" panose="05000000000000000000" pitchFamily="2" charset="2"/>
              <a:buChar char="§"/>
              <a:defRPr sz="1600">
                <a:solidFill>
                  <a:schemeClr val="tx1">
                    <a:lumMod val="75000"/>
                    <a:lumOff val="25000"/>
                  </a:schemeClr>
                </a:solidFill>
              </a:defRPr>
            </a:lvl3pPr>
            <a:lvl4pPr marL="1600200" indent="-228600">
              <a:buFont typeface="Wingdings" panose="05000000000000000000" pitchFamily="2" charset="2"/>
              <a:buChar char="§"/>
              <a:defRPr sz="1400">
                <a:solidFill>
                  <a:schemeClr val="tx1">
                    <a:lumMod val="75000"/>
                    <a:lumOff val="25000"/>
                  </a:schemeClr>
                </a:solidFill>
              </a:defRPr>
            </a:lvl4pPr>
            <a:lvl5pPr marL="2057400" indent="-228600">
              <a:buFont typeface="Wingdings" panose="05000000000000000000" pitchFamily="2" charset="2"/>
              <a:buChar char="§"/>
              <a:defRPr sz="14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03856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393449F1-9907-428D-85B2-3A3C1591DEB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2" name="Marcador de contenido 9">
            <a:extLst>
              <a:ext uri="{FF2B5EF4-FFF2-40B4-BE49-F238E27FC236}">
                <a16:creationId xmlns:a16="http://schemas.microsoft.com/office/drawing/2014/main" xmlns="" id="{D076A784-CC53-49B7-80C6-DF57A4460CA9}"/>
              </a:ext>
            </a:extLst>
          </p:cNvPr>
          <p:cNvSpPr>
            <a:spLocks noGrp="1"/>
          </p:cNvSpPr>
          <p:nvPr>
            <p:ph sz="quarter" idx="16"/>
          </p:nvPr>
        </p:nvSpPr>
        <p:spPr>
          <a:xfrm>
            <a:off x="4720546" y="949325"/>
            <a:ext cx="4193853" cy="3509963"/>
          </a:xfrm>
        </p:spPr>
        <p:txBody>
          <a:bodyPr/>
          <a:lstStyle>
            <a:lvl1pPr>
              <a:defRPr sz="1800">
                <a:solidFill>
                  <a:schemeClr val="bg1"/>
                </a:solidFill>
              </a:defRPr>
            </a:lvl1pPr>
            <a:lvl2pPr marL="685800" indent="-228600">
              <a:buFont typeface="Tahoma" panose="020B0604030504040204" pitchFamily="34" charset="0"/>
              <a:buChar char="»"/>
              <a:defRPr sz="1600">
                <a:solidFill>
                  <a:schemeClr val="bg1"/>
                </a:solidFill>
              </a:defRPr>
            </a:lvl2pPr>
            <a:lvl3pPr marL="1143000" indent="-228600">
              <a:buFont typeface="Wingdings" panose="05000000000000000000" pitchFamily="2" charset="2"/>
              <a:buChar char="§"/>
              <a:defRPr sz="1400">
                <a:solidFill>
                  <a:schemeClr val="bg1"/>
                </a:solidFill>
              </a:defRPr>
            </a:lvl3pPr>
            <a:lvl4pPr marL="1600200" indent="-228600">
              <a:buFont typeface="Wingdings" panose="05000000000000000000" pitchFamily="2" charset="2"/>
              <a:buChar char="§"/>
              <a:defRPr sz="1200">
                <a:solidFill>
                  <a:schemeClr val="bg1"/>
                </a:solidFill>
              </a:defRPr>
            </a:lvl4pPr>
            <a:lvl5pPr marL="2057400" indent="-228600">
              <a:buFont typeface="Wingdings" panose="05000000000000000000" pitchFamily="2" charset="2"/>
              <a:buChar char="§"/>
              <a:defRPr sz="1200">
                <a:solidFill>
                  <a:schemeClr val="bg1"/>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3" name="Subtitle 2">
            <a:extLst>
              <a:ext uri="{FF2B5EF4-FFF2-40B4-BE49-F238E27FC236}">
                <a16:creationId xmlns:a16="http://schemas.microsoft.com/office/drawing/2014/main" xmlns="" id="{4A76DA3A-B9A6-481B-B254-47BDD8909B14}"/>
              </a:ext>
            </a:extLst>
          </p:cNvPr>
          <p:cNvSpPr>
            <a:spLocks noGrp="1"/>
          </p:cNvSpPr>
          <p:nvPr>
            <p:ph type="subTitle" idx="1" hasCustomPrompt="1"/>
          </p:nvPr>
        </p:nvSpPr>
        <p:spPr>
          <a:xfrm>
            <a:off x="4720547" y="248390"/>
            <a:ext cx="3515404" cy="489800"/>
          </a:xfrm>
        </p:spPr>
        <p:txBody>
          <a:bodyPr anchor="ctr" anchorCtr="0">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14" name="Title 1">
            <a:extLst>
              <a:ext uri="{FF2B5EF4-FFF2-40B4-BE49-F238E27FC236}">
                <a16:creationId xmlns:a16="http://schemas.microsoft.com/office/drawing/2014/main" xmlns="" id="{B53135BF-D6C8-4609-B609-BE5199B9008B}"/>
              </a:ext>
            </a:extLst>
          </p:cNvPr>
          <p:cNvSpPr>
            <a:spLocks noGrp="1"/>
          </p:cNvSpPr>
          <p:nvPr>
            <p:ph type="title" hasCustomPrompt="1"/>
          </p:nvPr>
        </p:nvSpPr>
        <p:spPr>
          <a:xfrm>
            <a:off x="208026" y="125863"/>
            <a:ext cx="4193853" cy="747553"/>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15" name="Marcador de texto 6">
            <a:extLst>
              <a:ext uri="{FF2B5EF4-FFF2-40B4-BE49-F238E27FC236}">
                <a16:creationId xmlns:a16="http://schemas.microsoft.com/office/drawing/2014/main" xmlns="" id="{31132C37-2845-4167-AD9A-66187AF3E756}"/>
              </a:ext>
            </a:extLst>
          </p:cNvPr>
          <p:cNvSpPr>
            <a:spLocks noGrp="1"/>
          </p:cNvSpPr>
          <p:nvPr>
            <p:ph type="body" sz="quarter" idx="14" hasCustomPrompt="1"/>
          </p:nvPr>
        </p:nvSpPr>
        <p:spPr>
          <a:xfrm>
            <a:off x="3192795" y="4659647"/>
            <a:ext cx="2799443"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9" name="Slide Number Placeholder 5">
            <a:extLst>
              <a:ext uri="{FF2B5EF4-FFF2-40B4-BE49-F238E27FC236}">
                <a16:creationId xmlns:a16="http://schemas.microsoft.com/office/drawing/2014/main" xmlns="" id="{C321F25C-CA08-42B9-B02E-36D2CDD3F5EF}"/>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xmlns="" id="{49C0FE79-A0CD-4D60-B99F-BD29FDE0D46D}"/>
              </a:ext>
            </a:extLst>
          </p:cNvPr>
          <p:cNvSpPr>
            <a:spLocks noGrp="1"/>
          </p:cNvSpPr>
          <p:nvPr>
            <p:ph sz="quarter" idx="13"/>
          </p:nvPr>
        </p:nvSpPr>
        <p:spPr>
          <a:xfrm>
            <a:off x="208026" y="949325"/>
            <a:ext cx="4193853" cy="350996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986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A09AE394-42B7-4D34-ADAF-E75A67F2162C}"/>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9" name="Marcador de texto 8">
            <a:extLst>
              <a:ext uri="{FF2B5EF4-FFF2-40B4-BE49-F238E27FC236}">
                <a16:creationId xmlns:a16="http://schemas.microsoft.com/office/drawing/2014/main" xmlns="" id="{8AE333B6-059A-4C12-A82D-EC69C488AF8C}"/>
              </a:ext>
            </a:extLst>
          </p:cNvPr>
          <p:cNvSpPr>
            <a:spLocks noGrp="1"/>
          </p:cNvSpPr>
          <p:nvPr>
            <p:ph type="body" sz="quarter" idx="10" hasCustomPrompt="1"/>
          </p:nvPr>
        </p:nvSpPr>
        <p:spPr>
          <a:xfrm>
            <a:off x="2695493" y="84035"/>
            <a:ext cx="6283915" cy="460375"/>
          </a:xfrm>
        </p:spPr>
        <p:txBody>
          <a:bodyPr anchor="ctr" anchorCtr="0">
            <a:normAutofit/>
          </a:bodyPr>
          <a:lstStyle>
            <a:lvl1pPr marL="0" indent="0" algn="r">
              <a:buNone/>
              <a:defRPr sz="1100" b="0">
                <a:solidFill>
                  <a:schemeClr val="bg1"/>
                </a:solidFill>
              </a:defRPr>
            </a:lvl1pPr>
            <a:lvl5pPr marL="1828800" indent="0" algn="l">
              <a:buNone/>
              <a:defRPr/>
            </a:lvl5pPr>
          </a:lstStyle>
          <a:p>
            <a:pPr lvl="0"/>
            <a:r>
              <a:rPr lang="es-CO" dirty="0"/>
              <a:t>Docente</a:t>
            </a:r>
          </a:p>
        </p:txBody>
      </p:sp>
      <p:sp>
        <p:nvSpPr>
          <p:cNvPr id="22" name="Title 1">
            <a:extLst>
              <a:ext uri="{FF2B5EF4-FFF2-40B4-BE49-F238E27FC236}">
                <a16:creationId xmlns:a16="http://schemas.microsoft.com/office/drawing/2014/main" xmlns="" id="{30E7A89A-1256-40DC-A729-F84F7F313D92}"/>
              </a:ext>
            </a:extLst>
          </p:cNvPr>
          <p:cNvSpPr>
            <a:spLocks noGrp="1"/>
          </p:cNvSpPr>
          <p:nvPr>
            <p:ph type="title" hasCustomPrompt="1"/>
          </p:nvPr>
        </p:nvSpPr>
        <p:spPr>
          <a:xfrm>
            <a:off x="208026" y="684663"/>
            <a:ext cx="4193853" cy="650427"/>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23" name="Subtitle 2">
            <a:extLst>
              <a:ext uri="{FF2B5EF4-FFF2-40B4-BE49-F238E27FC236}">
                <a16:creationId xmlns:a16="http://schemas.microsoft.com/office/drawing/2014/main" xmlns="" id="{E5262884-00F7-4338-B803-EE607F3FDF62}"/>
              </a:ext>
            </a:extLst>
          </p:cNvPr>
          <p:cNvSpPr>
            <a:spLocks noGrp="1"/>
          </p:cNvSpPr>
          <p:nvPr>
            <p:ph type="subTitle" idx="1" hasCustomPrompt="1"/>
          </p:nvPr>
        </p:nvSpPr>
        <p:spPr>
          <a:xfrm>
            <a:off x="4720547" y="845290"/>
            <a:ext cx="3515404" cy="489800"/>
          </a:xfrm>
        </p:spPr>
        <p:txBody>
          <a:bodyPr anchor="ctr" anchorCtr="0">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25" name="Marcador de texto 6">
            <a:extLst>
              <a:ext uri="{FF2B5EF4-FFF2-40B4-BE49-F238E27FC236}">
                <a16:creationId xmlns:a16="http://schemas.microsoft.com/office/drawing/2014/main" xmlns="" id="{950FE72B-9C52-491B-8B72-9C53A2199834}"/>
              </a:ext>
            </a:extLst>
          </p:cNvPr>
          <p:cNvSpPr>
            <a:spLocks noGrp="1"/>
          </p:cNvSpPr>
          <p:nvPr>
            <p:ph type="body" sz="quarter" idx="14" hasCustomPrompt="1"/>
          </p:nvPr>
        </p:nvSpPr>
        <p:spPr>
          <a:xfrm>
            <a:off x="895350" y="4659647"/>
            <a:ext cx="5103373"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10" name="Slide Number Placeholder 5">
            <a:extLst>
              <a:ext uri="{FF2B5EF4-FFF2-40B4-BE49-F238E27FC236}">
                <a16:creationId xmlns:a16="http://schemas.microsoft.com/office/drawing/2014/main" xmlns="" id="{75862424-44F1-4CC2-8A9B-D14160ADF465}"/>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xmlns="" id="{9A06CB8A-46B0-42B2-8D69-FDE38400F73B}"/>
              </a:ext>
            </a:extLst>
          </p:cNvPr>
          <p:cNvSpPr>
            <a:spLocks noGrp="1"/>
          </p:cNvSpPr>
          <p:nvPr>
            <p:ph sz="quarter" idx="16"/>
          </p:nvPr>
        </p:nvSpPr>
        <p:spPr>
          <a:xfrm>
            <a:off x="4720546" y="1432216"/>
            <a:ext cx="4193853" cy="3027072"/>
          </a:xfrm>
        </p:spPr>
        <p:txBody>
          <a:bodyPr/>
          <a:lstStyle>
            <a:lvl1pPr>
              <a:defRPr sz="1800">
                <a:solidFill>
                  <a:schemeClr val="bg1"/>
                </a:solidFill>
              </a:defRPr>
            </a:lvl1pPr>
            <a:lvl2pPr marL="685800" indent="-228600">
              <a:buFont typeface="Tahoma" panose="020B0604030504040204" pitchFamily="34" charset="0"/>
              <a:buChar char="»"/>
              <a:defRPr sz="1600">
                <a:solidFill>
                  <a:schemeClr val="bg1"/>
                </a:solidFill>
              </a:defRPr>
            </a:lvl2pPr>
            <a:lvl3pPr marL="1143000" indent="-228600">
              <a:buFont typeface="Wingdings" panose="05000000000000000000" pitchFamily="2" charset="2"/>
              <a:buChar char="§"/>
              <a:defRPr sz="1400">
                <a:solidFill>
                  <a:schemeClr val="bg1"/>
                </a:solidFill>
              </a:defRPr>
            </a:lvl3pPr>
            <a:lvl4pPr marL="1600200" indent="-228600">
              <a:buFont typeface="Wingdings" panose="05000000000000000000" pitchFamily="2" charset="2"/>
              <a:buChar char="§"/>
              <a:defRPr sz="1200">
                <a:solidFill>
                  <a:schemeClr val="bg1"/>
                </a:solidFill>
              </a:defRPr>
            </a:lvl4pPr>
            <a:lvl5pPr marL="2057400" indent="-228600">
              <a:buFont typeface="Wingdings" panose="05000000000000000000" pitchFamily="2" charset="2"/>
              <a:buChar char="§"/>
              <a:defRPr sz="1200">
                <a:solidFill>
                  <a:schemeClr val="bg1"/>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2" name="Marcador de contenido 9">
            <a:extLst>
              <a:ext uri="{FF2B5EF4-FFF2-40B4-BE49-F238E27FC236}">
                <a16:creationId xmlns:a16="http://schemas.microsoft.com/office/drawing/2014/main" xmlns="" id="{6397E521-FE5D-48D7-BD53-4D3B40BEF925}"/>
              </a:ext>
            </a:extLst>
          </p:cNvPr>
          <p:cNvSpPr>
            <a:spLocks noGrp="1"/>
          </p:cNvSpPr>
          <p:nvPr>
            <p:ph sz="quarter" idx="13"/>
          </p:nvPr>
        </p:nvSpPr>
        <p:spPr>
          <a:xfrm>
            <a:off x="208026" y="1432216"/>
            <a:ext cx="4193853" cy="3027072"/>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8553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419CAAAF-7400-493A-BB3D-007F87CB55A2}"/>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xmlns="" id="{A8A838B3-33D2-4EF6-B1A2-6D777E939002}"/>
              </a:ext>
            </a:extLst>
          </p:cNvPr>
          <p:cNvSpPr>
            <a:spLocks noGrp="1"/>
          </p:cNvSpPr>
          <p:nvPr>
            <p:ph type="title" hasCustomPrompt="1"/>
          </p:nvPr>
        </p:nvSpPr>
        <p:spPr>
          <a:xfrm>
            <a:off x="208026" y="125863"/>
            <a:ext cx="4193853" cy="747553"/>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15" name="Subtitle 2">
            <a:extLst>
              <a:ext uri="{FF2B5EF4-FFF2-40B4-BE49-F238E27FC236}">
                <a16:creationId xmlns:a16="http://schemas.microsoft.com/office/drawing/2014/main" xmlns="" id="{36C964BB-3F8A-4F28-A722-BC4B80E1C92C}"/>
              </a:ext>
            </a:extLst>
          </p:cNvPr>
          <p:cNvSpPr>
            <a:spLocks noGrp="1"/>
          </p:cNvSpPr>
          <p:nvPr>
            <p:ph type="subTitle" idx="1" hasCustomPrompt="1"/>
          </p:nvPr>
        </p:nvSpPr>
        <p:spPr>
          <a:xfrm>
            <a:off x="4720547" y="125863"/>
            <a:ext cx="4202154" cy="747553"/>
          </a:xfrm>
        </p:spPr>
        <p:txBody>
          <a:bodyPr anchor="ctr" anchorCtr="0">
            <a:normAutofit/>
          </a:bodyPr>
          <a:lstStyle>
            <a:lvl1pPr marL="0" indent="0" algn="ctr">
              <a:buNone/>
              <a:defRPr sz="18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18" name="Marcador de texto 6">
            <a:extLst>
              <a:ext uri="{FF2B5EF4-FFF2-40B4-BE49-F238E27FC236}">
                <a16:creationId xmlns:a16="http://schemas.microsoft.com/office/drawing/2014/main" xmlns="" id="{24787855-6995-4B34-A2AC-B35B2F918617}"/>
              </a:ext>
            </a:extLst>
          </p:cNvPr>
          <p:cNvSpPr>
            <a:spLocks noGrp="1"/>
          </p:cNvSpPr>
          <p:nvPr>
            <p:ph type="body" sz="quarter" idx="14" hasCustomPrompt="1"/>
          </p:nvPr>
        </p:nvSpPr>
        <p:spPr>
          <a:xfrm>
            <a:off x="3192795" y="4659647"/>
            <a:ext cx="2682711"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9" name="Slide Number Placeholder 5">
            <a:extLst>
              <a:ext uri="{FF2B5EF4-FFF2-40B4-BE49-F238E27FC236}">
                <a16:creationId xmlns:a16="http://schemas.microsoft.com/office/drawing/2014/main" xmlns="" id="{E3AE915E-FFC7-4619-81F4-0392059FCD11}"/>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xmlns="" id="{49946BC8-5AD4-4666-A3ED-729A3209DC68}"/>
              </a:ext>
            </a:extLst>
          </p:cNvPr>
          <p:cNvSpPr>
            <a:spLocks noGrp="1"/>
          </p:cNvSpPr>
          <p:nvPr>
            <p:ph sz="quarter" idx="16"/>
          </p:nvPr>
        </p:nvSpPr>
        <p:spPr>
          <a:xfrm>
            <a:off x="4720546" y="949325"/>
            <a:ext cx="4193853" cy="350996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2" name="Marcador de contenido 9">
            <a:extLst>
              <a:ext uri="{FF2B5EF4-FFF2-40B4-BE49-F238E27FC236}">
                <a16:creationId xmlns:a16="http://schemas.microsoft.com/office/drawing/2014/main" xmlns="" id="{3A8A79F9-6E57-4B41-A9CF-CD8A98F18CB9}"/>
              </a:ext>
            </a:extLst>
          </p:cNvPr>
          <p:cNvSpPr>
            <a:spLocks noGrp="1"/>
          </p:cNvSpPr>
          <p:nvPr>
            <p:ph sz="quarter" idx="13"/>
          </p:nvPr>
        </p:nvSpPr>
        <p:spPr>
          <a:xfrm>
            <a:off x="208026" y="949325"/>
            <a:ext cx="4193853" cy="350996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69744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671EAD29-073C-4FB0-B098-CFBC578E16E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1" name="Marcador de texto 8">
            <a:extLst>
              <a:ext uri="{FF2B5EF4-FFF2-40B4-BE49-F238E27FC236}">
                <a16:creationId xmlns:a16="http://schemas.microsoft.com/office/drawing/2014/main" xmlns="" id="{F733D3F6-8C64-47BC-AD53-EA8A47873F02}"/>
              </a:ext>
            </a:extLst>
          </p:cNvPr>
          <p:cNvSpPr>
            <a:spLocks noGrp="1"/>
          </p:cNvSpPr>
          <p:nvPr>
            <p:ph type="body" sz="quarter" idx="10" hasCustomPrompt="1"/>
          </p:nvPr>
        </p:nvSpPr>
        <p:spPr>
          <a:xfrm>
            <a:off x="2695493" y="84035"/>
            <a:ext cx="6283915" cy="460375"/>
          </a:xfrm>
        </p:spPr>
        <p:txBody>
          <a:bodyPr anchor="ctr" anchorCtr="0">
            <a:normAutofit/>
          </a:bodyPr>
          <a:lstStyle>
            <a:lvl1pPr marL="0" indent="0" algn="r">
              <a:buNone/>
              <a:defRPr sz="1100" b="0">
                <a:solidFill>
                  <a:schemeClr val="bg1"/>
                </a:solidFill>
              </a:defRPr>
            </a:lvl1pPr>
            <a:lvl5pPr marL="1828800" indent="0" algn="l">
              <a:buNone/>
              <a:defRPr/>
            </a:lvl5pPr>
          </a:lstStyle>
          <a:p>
            <a:pPr lvl="0"/>
            <a:r>
              <a:rPr lang="es-CO" dirty="0"/>
              <a:t>Docente</a:t>
            </a:r>
          </a:p>
        </p:txBody>
      </p:sp>
      <p:sp>
        <p:nvSpPr>
          <p:cNvPr id="23" name="Title 1">
            <a:extLst>
              <a:ext uri="{FF2B5EF4-FFF2-40B4-BE49-F238E27FC236}">
                <a16:creationId xmlns:a16="http://schemas.microsoft.com/office/drawing/2014/main" xmlns="" id="{A0B8AD7A-C1BE-4438-BF56-8739345CBA2B}"/>
              </a:ext>
            </a:extLst>
          </p:cNvPr>
          <p:cNvSpPr>
            <a:spLocks noGrp="1"/>
          </p:cNvSpPr>
          <p:nvPr>
            <p:ph type="title" hasCustomPrompt="1"/>
          </p:nvPr>
        </p:nvSpPr>
        <p:spPr>
          <a:xfrm>
            <a:off x="208026" y="729113"/>
            <a:ext cx="4193853" cy="747553"/>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24" name="Subtitle 2">
            <a:extLst>
              <a:ext uri="{FF2B5EF4-FFF2-40B4-BE49-F238E27FC236}">
                <a16:creationId xmlns:a16="http://schemas.microsoft.com/office/drawing/2014/main" xmlns="" id="{6EF09FF6-7605-41E6-825C-E1F73C3E9710}"/>
              </a:ext>
            </a:extLst>
          </p:cNvPr>
          <p:cNvSpPr>
            <a:spLocks noGrp="1"/>
          </p:cNvSpPr>
          <p:nvPr>
            <p:ph type="subTitle" idx="1" hasCustomPrompt="1"/>
          </p:nvPr>
        </p:nvSpPr>
        <p:spPr>
          <a:xfrm>
            <a:off x="4720546" y="729113"/>
            <a:ext cx="4202154" cy="747553"/>
          </a:xfrm>
        </p:spPr>
        <p:txBody>
          <a:bodyPr anchor="ctr" anchorCtr="0">
            <a:normAutofit/>
          </a:bodyPr>
          <a:lstStyle>
            <a:lvl1pPr marL="0" indent="0" algn="ctr">
              <a:buNone/>
              <a:defRPr sz="18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25" name="Marcador de texto 6">
            <a:extLst>
              <a:ext uri="{FF2B5EF4-FFF2-40B4-BE49-F238E27FC236}">
                <a16:creationId xmlns:a16="http://schemas.microsoft.com/office/drawing/2014/main" xmlns="" id="{6B9B7CB2-6D10-4058-98FF-AD74A3BCD7CB}"/>
              </a:ext>
            </a:extLst>
          </p:cNvPr>
          <p:cNvSpPr>
            <a:spLocks noGrp="1"/>
          </p:cNvSpPr>
          <p:nvPr>
            <p:ph type="body" sz="quarter" idx="14" hasCustomPrompt="1"/>
          </p:nvPr>
        </p:nvSpPr>
        <p:spPr>
          <a:xfrm>
            <a:off x="895351" y="4659647"/>
            <a:ext cx="4850454"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10" name="Slide Number Placeholder 5">
            <a:extLst>
              <a:ext uri="{FF2B5EF4-FFF2-40B4-BE49-F238E27FC236}">
                <a16:creationId xmlns:a16="http://schemas.microsoft.com/office/drawing/2014/main" xmlns="" id="{4AF6A233-A6C9-42B5-9E62-00682E213B8E}"/>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xmlns="" id="{7573DC87-816A-418D-88C4-DDB51991471F}"/>
              </a:ext>
            </a:extLst>
          </p:cNvPr>
          <p:cNvSpPr>
            <a:spLocks noGrp="1"/>
          </p:cNvSpPr>
          <p:nvPr>
            <p:ph sz="quarter" idx="16"/>
          </p:nvPr>
        </p:nvSpPr>
        <p:spPr>
          <a:xfrm>
            <a:off x="4720546" y="1530485"/>
            <a:ext cx="4193853" cy="292880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2" name="Marcador de contenido 9">
            <a:extLst>
              <a:ext uri="{FF2B5EF4-FFF2-40B4-BE49-F238E27FC236}">
                <a16:creationId xmlns:a16="http://schemas.microsoft.com/office/drawing/2014/main" xmlns="" id="{08892C77-E53D-4E3D-BFCD-3C1AEB63583C}"/>
              </a:ext>
            </a:extLst>
          </p:cNvPr>
          <p:cNvSpPr>
            <a:spLocks noGrp="1"/>
          </p:cNvSpPr>
          <p:nvPr>
            <p:ph sz="quarter" idx="13"/>
          </p:nvPr>
        </p:nvSpPr>
        <p:spPr>
          <a:xfrm>
            <a:off x="208026" y="1530485"/>
            <a:ext cx="4193853" cy="292880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52971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endParaRPr lang="es-ES_tradnl" dirty="0"/>
          </a:p>
        </p:txBody>
      </p:sp>
      <p:sp>
        <p:nvSpPr>
          <p:cNvPr id="3" name="Text Placeholder 2"/>
          <p:cNvSpPr>
            <a:spLocks noGrp="1"/>
          </p:cNvSpPr>
          <p:nvPr>
            <p:ph type="body" idx="1"/>
          </p:nvPr>
        </p:nvSpPr>
        <p:spPr>
          <a:xfrm>
            <a:off x="628650" y="1370013"/>
            <a:ext cx="7886700" cy="26876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377FB1B-9897-6F42-9715-142DD29476CE}" type="datetimeFigureOut">
              <a:rPr lang="es-ES_tradnl" smtClean="0"/>
              <a:t>07/11/2018</a:t>
            </a:fld>
            <a:endParaRPr lang="es-ES_tradnl"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dirty="0"/>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F15864E-D783-214A-A175-0DDBFC8C4360}" type="slidenum">
              <a:rPr lang="es-ES_tradnl" smtClean="0"/>
              <a:t>‹Nº›</a:t>
            </a:fld>
            <a:endParaRPr lang="es-ES_tradnl" dirty="0"/>
          </a:p>
        </p:txBody>
      </p:sp>
    </p:spTree>
    <p:extLst>
      <p:ext uri="{BB962C8B-B14F-4D97-AF65-F5344CB8AC3E}">
        <p14:creationId xmlns:p14="http://schemas.microsoft.com/office/powerpoint/2010/main" val="1805091292"/>
      </p:ext>
    </p:extLst>
  </p:cSld>
  <p:clrMap bg1="lt1" tx1="dk1" bg2="lt2" tx2="dk2" accent1="accent1" accent2="accent2" accent3="accent3" accent4="accent4" accent5="accent5" accent6="accent6" hlink="hlink" folHlink="folHlink"/>
  <p:sldLayoutIdLst>
    <p:sldLayoutId id="2147483663" r:id="rId1"/>
    <p:sldLayoutId id="2147483670" r:id="rId2"/>
    <p:sldLayoutId id="2147483677" r:id="rId3"/>
    <p:sldLayoutId id="2147483676" r:id="rId4"/>
    <p:sldLayoutId id="2147483678" r:id="rId5"/>
    <p:sldLayoutId id="2147483674" r:id="rId6"/>
    <p:sldLayoutId id="2147483679" r:id="rId7"/>
    <p:sldLayoutId id="2147483675" r:id="rId8"/>
    <p:sldLayoutId id="2147483680" r:id="rId9"/>
    <p:sldLayoutId id="214748368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7B672FD7-F1BE-4C79-93D0-9E3416534FE7}"/>
              </a:ext>
            </a:extLst>
          </p:cNvPr>
          <p:cNvSpPr>
            <a:spLocks noGrp="1"/>
          </p:cNvSpPr>
          <p:nvPr>
            <p:ph type="ctrTitle"/>
          </p:nvPr>
        </p:nvSpPr>
        <p:spPr>
          <a:xfrm>
            <a:off x="129326" y="1122879"/>
            <a:ext cx="6283915" cy="2192755"/>
          </a:xfrm>
        </p:spPr>
        <p:txBody>
          <a:bodyPr/>
          <a:lstStyle/>
          <a:p>
            <a:r>
              <a:rPr lang="en-US" sz="2800" dirty="0"/>
              <a:t>Modelo </a:t>
            </a:r>
            <a:r>
              <a:rPr lang="es-CO" sz="2800" dirty="0"/>
              <a:t>matemático</a:t>
            </a:r>
            <a:r>
              <a:rPr lang="en-US" sz="2800" dirty="0"/>
              <a:t> para la </a:t>
            </a:r>
            <a:r>
              <a:rPr lang="es-CO" sz="2800" dirty="0"/>
              <a:t>planificación</a:t>
            </a:r>
            <a:r>
              <a:rPr lang="en-US" sz="2800" dirty="0"/>
              <a:t> de </a:t>
            </a:r>
            <a:r>
              <a:rPr lang="es-CO" sz="2800" dirty="0"/>
              <a:t>servicios</a:t>
            </a:r>
            <a:r>
              <a:rPr lang="en-US" sz="2800" dirty="0"/>
              <a:t> y </a:t>
            </a:r>
            <a:r>
              <a:rPr lang="es-CO" sz="2800" dirty="0"/>
              <a:t>programación</a:t>
            </a:r>
            <a:r>
              <a:rPr lang="en-US" sz="2800" dirty="0"/>
              <a:t> de </a:t>
            </a:r>
            <a:r>
              <a:rPr lang="es-CO" sz="2800" dirty="0"/>
              <a:t>rutas</a:t>
            </a:r>
            <a:r>
              <a:rPr lang="en-US" sz="2800" dirty="0"/>
              <a:t> </a:t>
            </a:r>
            <a:r>
              <a:rPr lang="es-CO" sz="2800" dirty="0"/>
              <a:t>en</a:t>
            </a:r>
            <a:r>
              <a:rPr lang="en-US" sz="2800" dirty="0"/>
              <a:t> </a:t>
            </a:r>
            <a:r>
              <a:rPr lang="es-CO" sz="2800" dirty="0"/>
              <a:t>empresas</a:t>
            </a:r>
            <a:r>
              <a:rPr lang="en-US" sz="2800" dirty="0"/>
              <a:t> </a:t>
            </a:r>
            <a:r>
              <a:rPr lang="es-CO" sz="2800" dirty="0"/>
              <a:t>prestadoras</a:t>
            </a:r>
            <a:r>
              <a:rPr lang="en-US" sz="2800" dirty="0"/>
              <a:t> de </a:t>
            </a:r>
            <a:r>
              <a:rPr lang="es-CO" sz="2800" dirty="0"/>
              <a:t>servicios</a:t>
            </a:r>
            <a:r>
              <a:rPr lang="en-US" sz="2800" dirty="0"/>
              <a:t> de control de </a:t>
            </a:r>
            <a:r>
              <a:rPr lang="es-CO" sz="2800" dirty="0"/>
              <a:t>plagas</a:t>
            </a:r>
            <a:r>
              <a:rPr lang="es-CO" dirty="0"/>
              <a:t/>
            </a:r>
            <a:br>
              <a:rPr lang="es-CO" dirty="0"/>
            </a:br>
            <a:endParaRPr lang="es-CO" dirty="0"/>
          </a:p>
        </p:txBody>
      </p:sp>
      <p:sp>
        <p:nvSpPr>
          <p:cNvPr id="6" name="Subtítulo 5">
            <a:extLst>
              <a:ext uri="{FF2B5EF4-FFF2-40B4-BE49-F238E27FC236}">
                <a16:creationId xmlns:a16="http://schemas.microsoft.com/office/drawing/2014/main" xmlns="" id="{3A41B195-9FA3-4FC4-8172-6E3E2A543D83}"/>
              </a:ext>
            </a:extLst>
          </p:cNvPr>
          <p:cNvSpPr>
            <a:spLocks noGrp="1"/>
          </p:cNvSpPr>
          <p:nvPr>
            <p:ph type="subTitle" idx="1"/>
          </p:nvPr>
        </p:nvSpPr>
        <p:spPr>
          <a:xfrm>
            <a:off x="129325" y="3012304"/>
            <a:ext cx="6283915" cy="672211"/>
          </a:xfrm>
        </p:spPr>
        <p:txBody>
          <a:bodyPr>
            <a:normAutofit/>
          </a:bodyPr>
          <a:lstStyle/>
          <a:p>
            <a:r>
              <a:rPr lang="es-CO" dirty="0"/>
              <a:t>Jhon Wilmer Escobar</a:t>
            </a:r>
          </a:p>
        </p:txBody>
      </p:sp>
    </p:spTree>
    <p:extLst>
      <p:ext uri="{BB962C8B-B14F-4D97-AF65-F5344CB8AC3E}">
        <p14:creationId xmlns:p14="http://schemas.microsoft.com/office/powerpoint/2010/main" val="156030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sz="quarter" idx="14"/>
          </p:nvPr>
        </p:nvSpPr>
        <p:spPr/>
        <p:txBody>
          <a:bodyPr/>
          <a:lstStyle/>
          <a:p>
            <a:endParaRPr lang="es-CO" dirty="0"/>
          </a:p>
        </p:txBody>
      </p:sp>
      <p:sp>
        <p:nvSpPr>
          <p:cNvPr id="8" name="Marcador de contenido 7">
            <a:extLst>
              <a:ext uri="{FF2B5EF4-FFF2-40B4-BE49-F238E27FC236}">
                <a16:creationId xmlns:a16="http://schemas.microsoft.com/office/drawing/2014/main" xmlns="" id="{CC3BA337-0FF3-4625-AA4C-CCE5BC42FA63}"/>
              </a:ext>
            </a:extLst>
          </p:cNvPr>
          <p:cNvSpPr>
            <a:spLocks noGrp="1"/>
          </p:cNvSpPr>
          <p:nvPr>
            <p:ph sz="quarter" idx="13"/>
          </p:nvPr>
        </p:nvSpPr>
        <p:spPr>
          <a:xfrm>
            <a:off x="494270" y="949325"/>
            <a:ext cx="8485138" cy="3509963"/>
          </a:xfrm>
        </p:spPr>
        <p:txBody>
          <a:bodyPr>
            <a:normAutofit/>
          </a:bodyPr>
          <a:lstStyle/>
          <a:p>
            <a:pPr marL="0" indent="0" algn="just">
              <a:buNone/>
            </a:pPr>
            <a:r>
              <a:rPr lang="es-CO" sz="1600" dirty="0"/>
              <a:t>Una compañía en Cali, lleva a cabo labores de fumigación con </a:t>
            </a:r>
            <a:r>
              <a:rPr lang="es-CO" sz="1600" b="1" dirty="0"/>
              <a:t>6 </a:t>
            </a:r>
            <a:r>
              <a:rPr lang="es-CO" sz="1600" dirty="0"/>
              <a:t>operarios que han sido categorizados como : </a:t>
            </a:r>
            <a:r>
              <a:rPr lang="es-CO" sz="1600" b="1" dirty="0"/>
              <a:t>experimentados, aprendices, novatos y junior. </a:t>
            </a:r>
            <a:r>
              <a:rPr lang="es-CO" sz="1600" dirty="0"/>
              <a:t>Según políticas de la empresa, en cada jornada pueden realizar </a:t>
            </a:r>
            <a:r>
              <a:rPr lang="es-CO" sz="1600" b="1" dirty="0"/>
              <a:t>cuatro servicios. </a:t>
            </a:r>
            <a:r>
              <a:rPr lang="es-CO" sz="1600" dirty="0"/>
              <a:t>Adicionalmente, la compañía cuenta con un muero suficiente de quipos para prestar los servicios. En promedio la compañía recibe </a:t>
            </a:r>
            <a:r>
              <a:rPr lang="es-CO" sz="1600" b="1" dirty="0"/>
              <a:t>26</a:t>
            </a:r>
            <a:r>
              <a:rPr lang="es-CO" sz="1600" dirty="0"/>
              <a:t> </a:t>
            </a:r>
            <a:r>
              <a:rPr lang="es-CO" sz="1600" b="1" dirty="0"/>
              <a:t>solicitudes diarias </a:t>
            </a:r>
            <a:r>
              <a:rPr lang="es-CO" sz="1600" dirty="0"/>
              <a:t>de servicio(demanda), las cuales se conocen un día antes y deben ser satisfechas. La demanda se clasifica según el tipo de control (liquido o seco) y el área considerada( muy pequeña, pequeña, mediana, grande y muy grande). Se maneja un margen de tiempo de atención(antes o después de la hora acordada) de </a:t>
            </a:r>
            <a:r>
              <a:rPr lang="es-CO" sz="1600" b="1" dirty="0"/>
              <a:t>15 minutos. </a:t>
            </a:r>
            <a:r>
              <a:rPr lang="es-CO" sz="1600" dirty="0"/>
              <a:t>El </a:t>
            </a:r>
            <a:r>
              <a:rPr lang="es-CO" sz="1600" b="1" dirty="0"/>
              <a:t>horario de trabajo </a:t>
            </a:r>
            <a:r>
              <a:rPr lang="es-CO" sz="1600" dirty="0"/>
              <a:t>según la jornada es: 8am a 12m, 2pm a 6pm y 6pm a 10pm.</a:t>
            </a:r>
          </a:p>
          <a:p>
            <a:pPr marL="0" indent="0" algn="just">
              <a:buNone/>
            </a:pPr>
            <a:endParaRPr lang="es-CO" sz="1600" b="1" dirty="0"/>
          </a:p>
          <a:p>
            <a:pPr marL="0" indent="0" algn="just">
              <a:buNone/>
            </a:pPr>
            <a:r>
              <a:rPr lang="es-CO" sz="1600" dirty="0"/>
              <a:t>El problema se ha programado en AMPL y se ejecuta usando el solver CPLEX.</a:t>
            </a:r>
          </a:p>
        </p:txBody>
      </p:sp>
      <p:sp>
        <p:nvSpPr>
          <p:cNvPr id="13" name="2 Título">
            <a:extLst>
              <a:ext uri="{FF2B5EF4-FFF2-40B4-BE49-F238E27FC236}">
                <a16:creationId xmlns:a16="http://schemas.microsoft.com/office/drawing/2014/main" xmlns="" id="{AF972C32-FEA2-435B-B2EC-D855E5BFEC74}"/>
              </a:ext>
            </a:extLst>
          </p:cNvPr>
          <p:cNvSpPr>
            <a:spLocks noGrp="1"/>
          </p:cNvSpPr>
          <p:nvPr>
            <p:ph type="title"/>
          </p:nvPr>
        </p:nvSpPr>
        <p:spPr>
          <a:xfrm>
            <a:off x="208026" y="91440"/>
            <a:ext cx="8771382" cy="747553"/>
          </a:xfrm>
        </p:spPr>
        <p:txBody>
          <a:bodyPr/>
          <a:lstStyle/>
          <a:p>
            <a:r>
              <a:rPr lang="es-CO" dirty="0"/>
              <a:t>Resultados- Caso de estudio</a:t>
            </a:r>
          </a:p>
        </p:txBody>
      </p:sp>
    </p:spTree>
    <p:extLst>
      <p:ext uri="{BB962C8B-B14F-4D97-AF65-F5344CB8AC3E}">
        <p14:creationId xmlns:p14="http://schemas.microsoft.com/office/powerpoint/2010/main" val="213948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sz="quarter" idx="14"/>
          </p:nvPr>
        </p:nvSpPr>
        <p:spPr/>
        <p:txBody>
          <a:bodyPr/>
          <a:lstStyle/>
          <a:p>
            <a:endParaRPr lang="es-CO" dirty="0"/>
          </a:p>
        </p:txBody>
      </p:sp>
      <p:pic>
        <p:nvPicPr>
          <p:cNvPr id="2" name="Marcador de contenido 1">
            <a:extLst>
              <a:ext uri="{FF2B5EF4-FFF2-40B4-BE49-F238E27FC236}">
                <a16:creationId xmlns:a16="http://schemas.microsoft.com/office/drawing/2014/main" xmlns="" id="{03062B57-5D3A-4510-9A18-9DD3C5E9E3E4}"/>
              </a:ext>
            </a:extLst>
          </p:cNvPr>
          <p:cNvPicPr>
            <a:picLocks noGrp="1" noChangeAspect="1"/>
          </p:cNvPicPr>
          <p:nvPr>
            <p:ph sz="quarter" idx="13"/>
          </p:nvPr>
        </p:nvPicPr>
        <p:blipFill>
          <a:blip r:embed="rId3"/>
          <a:stretch>
            <a:fillRect/>
          </a:stretch>
        </p:blipFill>
        <p:spPr>
          <a:xfrm>
            <a:off x="602606" y="1764315"/>
            <a:ext cx="7353001" cy="2037000"/>
          </a:xfrm>
          <a:prstGeom prst="rect">
            <a:avLst/>
          </a:prstGeom>
        </p:spPr>
      </p:pic>
      <p:sp>
        <p:nvSpPr>
          <p:cNvPr id="13" name="2 Título">
            <a:extLst>
              <a:ext uri="{FF2B5EF4-FFF2-40B4-BE49-F238E27FC236}">
                <a16:creationId xmlns:a16="http://schemas.microsoft.com/office/drawing/2014/main" xmlns="" id="{AF972C32-FEA2-435B-B2EC-D855E5BFEC74}"/>
              </a:ext>
            </a:extLst>
          </p:cNvPr>
          <p:cNvSpPr>
            <a:spLocks noGrp="1"/>
          </p:cNvSpPr>
          <p:nvPr>
            <p:ph type="title"/>
          </p:nvPr>
        </p:nvSpPr>
        <p:spPr>
          <a:xfrm>
            <a:off x="208026" y="91440"/>
            <a:ext cx="8771382" cy="747553"/>
          </a:xfrm>
        </p:spPr>
        <p:txBody>
          <a:bodyPr/>
          <a:lstStyle/>
          <a:p>
            <a:r>
              <a:rPr lang="es-CO" dirty="0"/>
              <a:t>Resultados- Caso de estudio</a:t>
            </a:r>
          </a:p>
        </p:txBody>
      </p:sp>
      <p:pic>
        <p:nvPicPr>
          <p:cNvPr id="3" name="Imagen 2">
            <a:extLst>
              <a:ext uri="{FF2B5EF4-FFF2-40B4-BE49-F238E27FC236}">
                <a16:creationId xmlns:a16="http://schemas.microsoft.com/office/drawing/2014/main" xmlns="" id="{527AF8EE-6CED-486F-9D3B-A4A713E145CB}"/>
              </a:ext>
            </a:extLst>
          </p:cNvPr>
          <p:cNvPicPr>
            <a:picLocks noChangeAspect="1"/>
          </p:cNvPicPr>
          <p:nvPr/>
        </p:nvPicPr>
        <p:blipFill>
          <a:blip r:embed="rId4"/>
          <a:stretch>
            <a:fillRect/>
          </a:stretch>
        </p:blipFill>
        <p:spPr>
          <a:xfrm>
            <a:off x="4423719" y="3379185"/>
            <a:ext cx="4555689" cy="1228667"/>
          </a:xfrm>
          <a:prstGeom prst="rect">
            <a:avLst/>
          </a:prstGeom>
        </p:spPr>
      </p:pic>
      <p:sp>
        <p:nvSpPr>
          <p:cNvPr id="5" name="Rectángulo 4">
            <a:extLst>
              <a:ext uri="{FF2B5EF4-FFF2-40B4-BE49-F238E27FC236}">
                <a16:creationId xmlns:a16="http://schemas.microsoft.com/office/drawing/2014/main" xmlns="" id="{9D01AA7C-4165-4CDF-9B82-18D32A65EB6C}"/>
              </a:ext>
            </a:extLst>
          </p:cNvPr>
          <p:cNvSpPr/>
          <p:nvPr/>
        </p:nvSpPr>
        <p:spPr>
          <a:xfrm>
            <a:off x="602606" y="739751"/>
            <a:ext cx="7938788" cy="923330"/>
          </a:xfrm>
          <a:prstGeom prst="rect">
            <a:avLst/>
          </a:prstGeom>
        </p:spPr>
        <p:txBody>
          <a:bodyPr wrap="square">
            <a:spAutoFit/>
          </a:bodyPr>
          <a:lstStyle/>
          <a:p>
            <a:pPr algn="just"/>
            <a:r>
              <a:rPr lang="es-CO" dirty="0"/>
              <a:t>En la tabla 1 se resumen los resultados obtenidos para un día típico de la compañía.  Los resultados del modelo se comparan en la tabla 2, con la programación empírica de la compañía.</a:t>
            </a:r>
          </a:p>
        </p:txBody>
      </p:sp>
    </p:spTree>
    <p:extLst>
      <p:ext uri="{BB962C8B-B14F-4D97-AF65-F5344CB8AC3E}">
        <p14:creationId xmlns:p14="http://schemas.microsoft.com/office/powerpoint/2010/main" val="28126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sz="quarter" idx="14"/>
          </p:nvPr>
        </p:nvSpPr>
        <p:spPr/>
        <p:txBody>
          <a:bodyPr/>
          <a:lstStyle/>
          <a:p>
            <a:endParaRPr lang="es-CO" dirty="0"/>
          </a:p>
        </p:txBody>
      </p:sp>
      <p:sp>
        <p:nvSpPr>
          <p:cNvPr id="13" name="2 Título">
            <a:extLst>
              <a:ext uri="{FF2B5EF4-FFF2-40B4-BE49-F238E27FC236}">
                <a16:creationId xmlns:a16="http://schemas.microsoft.com/office/drawing/2014/main" xmlns="" id="{AF972C32-FEA2-435B-B2EC-D855E5BFEC74}"/>
              </a:ext>
            </a:extLst>
          </p:cNvPr>
          <p:cNvSpPr>
            <a:spLocks noGrp="1"/>
          </p:cNvSpPr>
          <p:nvPr>
            <p:ph type="title"/>
          </p:nvPr>
        </p:nvSpPr>
        <p:spPr>
          <a:xfrm>
            <a:off x="208026" y="91440"/>
            <a:ext cx="8771382" cy="747553"/>
          </a:xfrm>
        </p:spPr>
        <p:txBody>
          <a:bodyPr/>
          <a:lstStyle/>
          <a:p>
            <a:r>
              <a:rPr lang="es-CO" dirty="0"/>
              <a:t>Conclusiones</a:t>
            </a:r>
          </a:p>
        </p:txBody>
      </p:sp>
      <p:sp>
        <p:nvSpPr>
          <p:cNvPr id="7" name="Marcador de contenido 6">
            <a:extLst>
              <a:ext uri="{FF2B5EF4-FFF2-40B4-BE49-F238E27FC236}">
                <a16:creationId xmlns:a16="http://schemas.microsoft.com/office/drawing/2014/main" xmlns="" id="{AC30F8CF-BDAC-4777-AA71-42F27994107A}"/>
              </a:ext>
            </a:extLst>
          </p:cNvPr>
          <p:cNvSpPr>
            <a:spLocks noGrp="1"/>
          </p:cNvSpPr>
          <p:nvPr>
            <p:ph sz="quarter" idx="13"/>
          </p:nvPr>
        </p:nvSpPr>
        <p:spPr>
          <a:xfrm>
            <a:off x="208026" y="949325"/>
            <a:ext cx="8503488" cy="3486751"/>
          </a:xfrm>
        </p:spPr>
        <p:txBody>
          <a:bodyPr>
            <a:normAutofit/>
          </a:bodyPr>
          <a:lstStyle/>
          <a:p>
            <a:pPr algn="just"/>
            <a:r>
              <a:rPr lang="es-CO" sz="1800" dirty="0"/>
              <a:t>Se puede observar que hay una reducción de 81.23% en tiempo ocioso de los operarios, así como un 23.71% en la reducción de los costos totales.</a:t>
            </a:r>
          </a:p>
          <a:p>
            <a:pPr algn="just"/>
            <a:r>
              <a:rPr lang="es-CO" sz="1800" dirty="0"/>
              <a:t>En el contexto colombiano la mayoría de las empresas pequeñas y medianas que prestan los servicios de control de plagas, no cuentan con metodologías cuantitativas que le ayuden a tomar decisiones acertadas en la planificación de sus procesos logísticos. Esto se realiza de forma empírica, lo cual no deja de ser un experimento riesgoso que afecta directamente los ingresos, el numero de clientes y la reputación en el mercado</a:t>
            </a:r>
          </a:p>
        </p:txBody>
      </p:sp>
    </p:spTree>
    <p:extLst>
      <p:ext uri="{BB962C8B-B14F-4D97-AF65-F5344CB8AC3E}">
        <p14:creationId xmlns:p14="http://schemas.microsoft.com/office/powerpoint/2010/main" val="273289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xmlns="" id="{A9CF5720-3483-4E3C-9F5C-CA25F0025D36}"/>
              </a:ext>
            </a:extLst>
          </p:cNvPr>
          <p:cNvSpPr>
            <a:spLocks noGrp="1"/>
          </p:cNvSpPr>
          <p:nvPr>
            <p:ph type="body" sz="quarter" idx="15"/>
          </p:nvPr>
        </p:nvSpPr>
        <p:spPr/>
        <p:txBody>
          <a:bodyPr>
            <a:normAutofit/>
          </a:bodyPr>
          <a:lstStyle/>
          <a:p>
            <a:r>
              <a:rPr lang="es-CO" dirty="0"/>
              <a:t>GRACIAS</a:t>
            </a:r>
          </a:p>
        </p:txBody>
      </p:sp>
    </p:spTree>
    <p:extLst>
      <p:ext uri="{BB962C8B-B14F-4D97-AF65-F5344CB8AC3E}">
        <p14:creationId xmlns:p14="http://schemas.microsoft.com/office/powerpoint/2010/main" val="73165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Resumen</a:t>
            </a:r>
          </a:p>
        </p:txBody>
      </p:sp>
      <p:sp>
        <p:nvSpPr>
          <p:cNvPr id="6" name="5 Marcador de contenido"/>
          <p:cNvSpPr>
            <a:spLocks noGrp="1"/>
          </p:cNvSpPr>
          <p:nvPr>
            <p:ph sz="quarter" idx="13"/>
          </p:nvPr>
        </p:nvSpPr>
        <p:spPr/>
        <p:txBody>
          <a:bodyPr>
            <a:normAutofit/>
          </a:bodyPr>
          <a:lstStyle/>
          <a:p>
            <a:pPr marL="0" indent="0" algn="just">
              <a:buNone/>
            </a:pPr>
            <a:r>
              <a:rPr lang="es-CO" dirty="0"/>
              <a:t>El articulo aborda el problema de la programación de servicios y planificación de rutas para empresas prestadores de servicio de control de plagas, considerando la </a:t>
            </a:r>
            <a:r>
              <a:rPr lang="es-CO" b="1" dirty="0"/>
              <a:t>minimización de los costos</a:t>
            </a:r>
            <a:r>
              <a:rPr lang="es-CO" dirty="0"/>
              <a:t> relacionados con las </a:t>
            </a:r>
            <a:r>
              <a:rPr lang="es-CO" b="1" dirty="0"/>
              <a:t>distancias recorrida </a:t>
            </a:r>
            <a:r>
              <a:rPr lang="es-CO" dirty="0"/>
              <a:t>por los vehículos usados y el </a:t>
            </a:r>
            <a:r>
              <a:rPr lang="es-CO" b="1" dirty="0"/>
              <a:t>costo del tiempo de ocio </a:t>
            </a:r>
            <a:r>
              <a:rPr lang="es-CO" dirty="0"/>
              <a:t>de los operarios. El problema considera actividades programadas, fechas de atención no disponibles, capacidad instalada y datos de demanda previa obtenida de los clientes. En </a:t>
            </a:r>
            <a:r>
              <a:rPr lang="es-CO" dirty="0" err="1" smtClean="0"/>
              <a:t>partícular</a:t>
            </a:r>
            <a:r>
              <a:rPr lang="es-CO" dirty="0" smtClean="0"/>
              <a:t>, </a:t>
            </a:r>
            <a:r>
              <a:rPr lang="es-CO" dirty="0"/>
              <a:t>se propone un modelo de programación lineal entera mixta, que busca </a:t>
            </a:r>
            <a:r>
              <a:rPr lang="es-CO" b="1" dirty="0"/>
              <a:t>mejorar la gestión logística </a:t>
            </a:r>
            <a:r>
              <a:rPr lang="es-CO" dirty="0"/>
              <a:t>de las empresas que pertenecen a este sector.</a:t>
            </a:r>
          </a:p>
        </p:txBody>
      </p:sp>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411300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Descripción del problema</a:t>
            </a:r>
          </a:p>
        </p:txBody>
      </p:sp>
      <p:sp>
        <p:nvSpPr>
          <p:cNvPr id="6" name="5 Marcador de contenido"/>
          <p:cNvSpPr>
            <a:spLocks noGrp="1"/>
          </p:cNvSpPr>
          <p:nvPr>
            <p:ph sz="quarter" idx="13"/>
          </p:nvPr>
        </p:nvSpPr>
        <p:spPr/>
        <p:txBody>
          <a:bodyPr>
            <a:normAutofit/>
          </a:bodyPr>
          <a:lstStyle/>
          <a:p>
            <a:pPr marL="0" indent="0" algn="just">
              <a:buNone/>
            </a:pPr>
            <a:r>
              <a:rPr lang="es-CO" dirty="0"/>
              <a:t>El objetivo fundamental de la problemática es asignar nodos(clientes) a redes (rutas) </a:t>
            </a:r>
            <a:r>
              <a:rPr lang="es-CO" b="1" dirty="0"/>
              <a:t>minimizando la suma de los costos de transporte y los costos asociados al tiempo de ocio de los operarios</a:t>
            </a:r>
            <a:r>
              <a:rPr lang="es-CO" dirty="0"/>
              <a:t>. Se han considerado restricciones de </a:t>
            </a:r>
            <a:r>
              <a:rPr lang="es-CO" b="1" dirty="0"/>
              <a:t>capacidad de servicios, eliminación de subrutas y cumplimientos de demanda</a:t>
            </a:r>
            <a:r>
              <a:rPr lang="es-CO" dirty="0"/>
              <a:t>. </a:t>
            </a:r>
          </a:p>
        </p:txBody>
      </p:sp>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336636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Descripción del problema</a:t>
            </a:r>
          </a:p>
        </p:txBody>
      </p:sp>
      <p:sp>
        <p:nvSpPr>
          <p:cNvPr id="6" name="5 Marcador de contenido"/>
          <p:cNvSpPr>
            <a:spLocks noGrp="1"/>
          </p:cNvSpPr>
          <p:nvPr>
            <p:ph sz="quarter" idx="13"/>
          </p:nvPr>
        </p:nvSpPr>
        <p:spPr/>
        <p:txBody>
          <a:bodyPr>
            <a:normAutofit/>
          </a:bodyPr>
          <a:lstStyle/>
          <a:p>
            <a:pPr marL="0" indent="0" algn="just">
              <a:buNone/>
            </a:pPr>
            <a:r>
              <a:rPr lang="es-CO" dirty="0"/>
              <a:t>Este problema se enmarcar dentro del problema de </a:t>
            </a:r>
            <a:r>
              <a:rPr lang="es-CO" b="1" dirty="0"/>
              <a:t>Ruteo de Vehículos (VRP)</a:t>
            </a:r>
            <a:r>
              <a:rPr lang="es-CO" dirty="0"/>
              <a:t>, el cual consisten en la determinación de un conjunto de rutas para una flota de vehículos que parten de un deposito, las cuales deben satisfacer la demanda de varios clientes ubicados geográficamente en sitios diferentes.</a:t>
            </a:r>
          </a:p>
          <a:p>
            <a:pPr marL="0" indent="0" algn="just">
              <a:buNone/>
            </a:pPr>
            <a:r>
              <a:rPr lang="es-CO" dirty="0"/>
              <a:t>Una de las variantes del problema VRP, en donde se considera restricciones en el horario o tiempos de atención, se conoce como </a:t>
            </a:r>
            <a:r>
              <a:rPr lang="es-CO" b="1" dirty="0"/>
              <a:t>VRPTW. </a:t>
            </a:r>
            <a:r>
              <a:rPr lang="es-CO" dirty="0"/>
              <a:t>En este se suponen dos tipos de ventanas de tiempo(horario de atención): duras y suaves.</a:t>
            </a:r>
          </a:p>
        </p:txBody>
      </p:sp>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363368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Recopilación de datos e información</a:t>
            </a:r>
          </a:p>
        </p:txBody>
      </p:sp>
      <p:sp>
        <p:nvSpPr>
          <p:cNvPr id="6" name="5 Marcador de contenido"/>
          <p:cNvSpPr>
            <a:spLocks noGrp="1"/>
          </p:cNvSpPr>
          <p:nvPr>
            <p:ph sz="quarter" idx="13"/>
          </p:nvPr>
        </p:nvSpPr>
        <p:spPr/>
        <p:txBody>
          <a:bodyPr>
            <a:normAutofit/>
          </a:bodyPr>
          <a:lstStyle/>
          <a:p>
            <a:pPr marL="0" indent="0" algn="just">
              <a:buNone/>
            </a:pPr>
            <a:r>
              <a:rPr lang="es-CO" dirty="0"/>
              <a:t>Para el desarrollo del modelo propuesto, se tienen en cuenta aspectos como la </a:t>
            </a:r>
            <a:r>
              <a:rPr lang="es-CO" b="1" dirty="0"/>
              <a:t>capacidad instalada, la demanda, el numero de operarios</a:t>
            </a:r>
            <a:r>
              <a:rPr lang="es-CO" dirty="0"/>
              <a:t>, y otros elementos. Las decisiones del modelo están relacionadas con la asignación de operarios y generación de rutas para los servicios demandados por un conjunto de clientes. El modelo considera la siguiente notación.</a:t>
            </a:r>
            <a:endParaRPr lang="es-CO" b="1" dirty="0"/>
          </a:p>
        </p:txBody>
      </p:sp>
      <p:sp>
        <p:nvSpPr>
          <p:cNvPr id="4" name="3 Marcador de texto"/>
          <p:cNvSpPr>
            <a:spLocks noGrp="1"/>
          </p:cNvSpPr>
          <p:nvPr>
            <p:ph type="body" sz="quarter" idx="14"/>
          </p:nvPr>
        </p:nvSpPr>
        <p:spPr/>
        <p:txBody>
          <a:bodyPr/>
          <a:lstStyle/>
          <a:p>
            <a:endParaRPr lang="es-CO" dirty="0"/>
          </a:p>
        </p:txBody>
      </p:sp>
      <p:pic>
        <p:nvPicPr>
          <p:cNvPr id="2" name="Imagen 1">
            <a:extLst>
              <a:ext uri="{FF2B5EF4-FFF2-40B4-BE49-F238E27FC236}">
                <a16:creationId xmlns:a16="http://schemas.microsoft.com/office/drawing/2014/main" xmlns="" id="{8FE1C457-CD11-447E-AE26-D532CB174D71}"/>
              </a:ext>
            </a:extLst>
          </p:cNvPr>
          <p:cNvPicPr>
            <a:picLocks noChangeAspect="1"/>
          </p:cNvPicPr>
          <p:nvPr/>
        </p:nvPicPr>
        <p:blipFill>
          <a:blip r:embed="rId3"/>
          <a:stretch>
            <a:fillRect/>
          </a:stretch>
        </p:blipFill>
        <p:spPr>
          <a:xfrm>
            <a:off x="409395" y="2704305"/>
            <a:ext cx="4151446" cy="1489869"/>
          </a:xfrm>
          <a:prstGeom prst="rect">
            <a:avLst/>
          </a:prstGeom>
        </p:spPr>
      </p:pic>
      <p:pic>
        <p:nvPicPr>
          <p:cNvPr id="5" name="Imagen 4">
            <a:extLst>
              <a:ext uri="{FF2B5EF4-FFF2-40B4-BE49-F238E27FC236}">
                <a16:creationId xmlns:a16="http://schemas.microsoft.com/office/drawing/2014/main" xmlns="" id="{BAAB420B-26F5-45DE-84A9-AF31A0CD5AEB}"/>
              </a:ext>
            </a:extLst>
          </p:cNvPr>
          <p:cNvPicPr>
            <a:picLocks noChangeAspect="1"/>
          </p:cNvPicPr>
          <p:nvPr/>
        </p:nvPicPr>
        <p:blipFill>
          <a:blip r:embed="rId4"/>
          <a:stretch>
            <a:fillRect/>
          </a:stretch>
        </p:blipFill>
        <p:spPr>
          <a:xfrm>
            <a:off x="4762210" y="2571750"/>
            <a:ext cx="2552990" cy="1919690"/>
          </a:xfrm>
          <a:prstGeom prst="rect">
            <a:avLst/>
          </a:prstGeom>
        </p:spPr>
      </p:pic>
    </p:spTree>
    <p:extLst>
      <p:ext uri="{BB962C8B-B14F-4D97-AF65-F5344CB8AC3E}">
        <p14:creationId xmlns:p14="http://schemas.microsoft.com/office/powerpoint/2010/main" val="34997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Variables de decisión</a:t>
            </a:r>
          </a:p>
        </p:txBody>
      </p:sp>
      <p:sp>
        <p:nvSpPr>
          <p:cNvPr id="6" name="5 Marcador de contenido"/>
          <p:cNvSpPr>
            <a:spLocks noGrp="1"/>
          </p:cNvSpPr>
          <p:nvPr>
            <p:ph sz="quarter" idx="13"/>
          </p:nvPr>
        </p:nvSpPr>
        <p:spPr/>
        <p:txBody>
          <a:bodyPr>
            <a:normAutofit fontScale="85000" lnSpcReduction="20000"/>
          </a:bodyPr>
          <a:lstStyle/>
          <a:p>
            <a:pPr marL="0" indent="0" algn="just">
              <a:buNone/>
            </a:pPr>
            <a:r>
              <a:rPr lang="es-CO" sz="5600" dirty="0"/>
              <a:t> </a:t>
            </a:r>
          </a:p>
          <a:p>
            <a:pPr marL="0" indent="0" algn="just">
              <a:buNone/>
            </a:pPr>
            <a:endParaRPr lang="es-CO" sz="2800" dirty="0"/>
          </a:p>
          <a:p>
            <a:pPr marL="0" indent="0" algn="just">
              <a:buNone/>
            </a:pPr>
            <a:endParaRPr lang="es-CO" sz="2800" dirty="0"/>
          </a:p>
          <a:p>
            <a:pPr marL="0" indent="0" algn="just">
              <a:buNone/>
            </a:pPr>
            <a:endParaRPr lang="es-CO" sz="2800" dirty="0"/>
          </a:p>
          <a:p>
            <a:pPr marL="0" indent="0" algn="just">
              <a:buNone/>
            </a:pPr>
            <a:endParaRPr lang="es-CO" sz="2800" dirty="0"/>
          </a:p>
          <a:p>
            <a:pPr marL="0" indent="0" algn="just">
              <a:buNone/>
            </a:pPr>
            <a:endParaRPr lang="es-CO" sz="2800" dirty="0"/>
          </a:p>
          <a:p>
            <a:pPr marL="0" indent="0" algn="just">
              <a:buNone/>
            </a:pPr>
            <a:endParaRPr lang="es-CO" sz="2800" dirty="0"/>
          </a:p>
          <a:p>
            <a:pPr marL="0" indent="0" algn="just">
              <a:buNone/>
            </a:pPr>
            <a:r>
              <a:rPr lang="es-CO" sz="2800" dirty="0"/>
              <a:t> </a:t>
            </a:r>
          </a:p>
        </p:txBody>
      </p:sp>
      <p:sp>
        <p:nvSpPr>
          <p:cNvPr id="4" name="3 Marcador de texto"/>
          <p:cNvSpPr>
            <a:spLocks noGrp="1"/>
          </p:cNvSpPr>
          <p:nvPr>
            <p:ph type="body" sz="quarter" idx="14"/>
          </p:nvPr>
        </p:nvSpPr>
        <p:spPr/>
        <p:txBody>
          <a:bodyPr/>
          <a:lstStyle/>
          <a:p>
            <a:endParaRPr lang="es-CO" dirty="0"/>
          </a:p>
        </p:txBody>
      </p:sp>
      <p:pic>
        <p:nvPicPr>
          <p:cNvPr id="2" name="Imagen 1">
            <a:extLst>
              <a:ext uri="{FF2B5EF4-FFF2-40B4-BE49-F238E27FC236}">
                <a16:creationId xmlns:a16="http://schemas.microsoft.com/office/drawing/2014/main" xmlns="" id="{38A0C5E3-BB87-4844-9E7B-90E676BBAC0D}"/>
              </a:ext>
            </a:extLst>
          </p:cNvPr>
          <p:cNvPicPr>
            <a:picLocks noChangeAspect="1"/>
          </p:cNvPicPr>
          <p:nvPr/>
        </p:nvPicPr>
        <p:blipFill rotWithShape="1">
          <a:blip r:embed="rId3"/>
          <a:srcRect b="21523"/>
          <a:stretch/>
        </p:blipFill>
        <p:spPr>
          <a:xfrm>
            <a:off x="2955746" y="1091754"/>
            <a:ext cx="2952186" cy="2498939"/>
          </a:xfrm>
          <a:prstGeom prst="rect">
            <a:avLst/>
          </a:prstGeom>
        </p:spPr>
      </p:pic>
    </p:spTree>
    <p:extLst>
      <p:ext uri="{BB962C8B-B14F-4D97-AF65-F5344CB8AC3E}">
        <p14:creationId xmlns:p14="http://schemas.microsoft.com/office/powerpoint/2010/main" val="54528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Criterio de optimización</a:t>
            </a:r>
          </a:p>
        </p:txBody>
      </p:sp>
      <p:sp>
        <p:nvSpPr>
          <p:cNvPr id="6" name="5 Marcador de contenido"/>
          <p:cNvSpPr>
            <a:spLocks noGrp="1"/>
          </p:cNvSpPr>
          <p:nvPr>
            <p:ph sz="quarter" idx="13"/>
          </p:nvPr>
        </p:nvSpPr>
        <p:spPr>
          <a:xfrm>
            <a:off x="5140411" y="949326"/>
            <a:ext cx="3838996" cy="3412610"/>
          </a:xfrm>
        </p:spPr>
        <p:txBody>
          <a:bodyPr>
            <a:normAutofit/>
          </a:bodyPr>
          <a:lstStyle/>
          <a:p>
            <a:pPr marL="0" indent="0" algn="just">
              <a:buNone/>
            </a:pPr>
            <a:r>
              <a:rPr lang="es-CO" dirty="0"/>
              <a:t>La función objetivo suma los costos de las distancias recorridas por los operarios y los costos del tiempo de ocio de los mismos. Notar que el tiempo de ocio depende del tiempo de recorrido y del tiempo de servicio empleado</a:t>
            </a:r>
          </a:p>
        </p:txBody>
      </p:sp>
      <p:sp>
        <p:nvSpPr>
          <p:cNvPr id="4" name="3 Marcador de texto"/>
          <p:cNvSpPr>
            <a:spLocks noGrp="1"/>
          </p:cNvSpPr>
          <p:nvPr>
            <p:ph type="body" sz="quarter" idx="14"/>
          </p:nvPr>
        </p:nvSpPr>
        <p:spPr/>
        <p:txBody>
          <a:bodyPr/>
          <a:lstStyle/>
          <a:p>
            <a:endParaRPr lang="es-CO" dirty="0"/>
          </a:p>
        </p:txBody>
      </p:sp>
      <p:pic>
        <p:nvPicPr>
          <p:cNvPr id="5" name="Imagen 4">
            <a:extLst>
              <a:ext uri="{FF2B5EF4-FFF2-40B4-BE49-F238E27FC236}">
                <a16:creationId xmlns:a16="http://schemas.microsoft.com/office/drawing/2014/main" xmlns="" id="{D41451E1-25B2-4100-B8A6-300D86CA29D6}"/>
              </a:ext>
            </a:extLst>
          </p:cNvPr>
          <p:cNvPicPr>
            <a:picLocks noChangeAspect="1"/>
          </p:cNvPicPr>
          <p:nvPr/>
        </p:nvPicPr>
        <p:blipFill>
          <a:blip r:embed="rId3"/>
          <a:stretch>
            <a:fillRect/>
          </a:stretch>
        </p:blipFill>
        <p:spPr>
          <a:xfrm>
            <a:off x="385759" y="1553239"/>
            <a:ext cx="4566601" cy="1151067"/>
          </a:xfrm>
          <a:prstGeom prst="rect">
            <a:avLst/>
          </a:prstGeom>
        </p:spPr>
      </p:pic>
    </p:spTree>
    <p:extLst>
      <p:ext uri="{BB962C8B-B14F-4D97-AF65-F5344CB8AC3E}">
        <p14:creationId xmlns:p14="http://schemas.microsoft.com/office/powerpoint/2010/main" val="148568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sz="quarter" idx="14"/>
          </p:nvPr>
        </p:nvSpPr>
        <p:spPr/>
        <p:txBody>
          <a:bodyPr/>
          <a:lstStyle/>
          <a:p>
            <a:endParaRPr lang="es-CO" dirty="0"/>
          </a:p>
        </p:txBody>
      </p:sp>
      <p:pic>
        <p:nvPicPr>
          <p:cNvPr id="9" name="Imagen 8">
            <a:extLst>
              <a:ext uri="{FF2B5EF4-FFF2-40B4-BE49-F238E27FC236}">
                <a16:creationId xmlns:a16="http://schemas.microsoft.com/office/drawing/2014/main" xmlns="" id="{EEAF36BB-6134-487C-8F4E-A6AB351D4DE8}"/>
              </a:ext>
            </a:extLst>
          </p:cNvPr>
          <p:cNvPicPr>
            <a:picLocks noChangeAspect="1"/>
          </p:cNvPicPr>
          <p:nvPr/>
        </p:nvPicPr>
        <p:blipFill rotWithShape="1">
          <a:blip r:embed="rId3"/>
          <a:srcRect t="36249"/>
          <a:stretch/>
        </p:blipFill>
        <p:spPr>
          <a:xfrm>
            <a:off x="246633" y="832467"/>
            <a:ext cx="3295245" cy="511503"/>
          </a:xfrm>
          <a:prstGeom prst="rect">
            <a:avLst/>
          </a:prstGeom>
        </p:spPr>
      </p:pic>
      <p:sp>
        <p:nvSpPr>
          <p:cNvPr id="8" name="Marcador de contenido 7">
            <a:extLst>
              <a:ext uri="{FF2B5EF4-FFF2-40B4-BE49-F238E27FC236}">
                <a16:creationId xmlns:a16="http://schemas.microsoft.com/office/drawing/2014/main" xmlns="" id="{CC3BA337-0FF3-4625-AA4C-CCE5BC42FA63}"/>
              </a:ext>
            </a:extLst>
          </p:cNvPr>
          <p:cNvSpPr>
            <a:spLocks noGrp="1"/>
          </p:cNvSpPr>
          <p:nvPr>
            <p:ph sz="quarter" idx="13"/>
          </p:nvPr>
        </p:nvSpPr>
        <p:spPr>
          <a:xfrm>
            <a:off x="4028304" y="949325"/>
            <a:ext cx="4951104" cy="3509963"/>
          </a:xfrm>
        </p:spPr>
        <p:txBody>
          <a:bodyPr>
            <a:normAutofit/>
          </a:bodyPr>
          <a:lstStyle/>
          <a:p>
            <a:pPr marL="0" indent="0" algn="just">
              <a:buNone/>
            </a:pPr>
            <a:r>
              <a:rPr lang="es-CO" sz="1600" dirty="0"/>
              <a:t>El conjunto de restricciones en(2) garantiza que cada cliente sea visitado exactamente por un solo operario y que solamente tenga un predecesor en la secuencia de la ruta. Las siguientes dos restricciones aseguran continuidad de cada ruta y adicionalmente que cada una de ellas comience y termine en el mismo deposito. La restricción (5) permite que cada cliente sea asignado al servicio del operario, solamente si existe una ruta que lo una. La eliminación de la subruta se realiza mediante el conjunto de restricciones en (6). El numero de servicios por operario es limitado en (7) mientras que el tiempo máximo de procesamiento lo impone (8)</a:t>
            </a:r>
          </a:p>
        </p:txBody>
      </p:sp>
      <p:sp>
        <p:nvSpPr>
          <p:cNvPr id="13" name="2 Título">
            <a:extLst>
              <a:ext uri="{FF2B5EF4-FFF2-40B4-BE49-F238E27FC236}">
                <a16:creationId xmlns:a16="http://schemas.microsoft.com/office/drawing/2014/main" xmlns="" id="{AF972C32-FEA2-435B-B2EC-D855E5BFEC74}"/>
              </a:ext>
            </a:extLst>
          </p:cNvPr>
          <p:cNvSpPr>
            <a:spLocks noGrp="1"/>
          </p:cNvSpPr>
          <p:nvPr>
            <p:ph type="title"/>
          </p:nvPr>
        </p:nvSpPr>
        <p:spPr>
          <a:xfrm>
            <a:off x="208026" y="91440"/>
            <a:ext cx="8771382" cy="747553"/>
          </a:xfrm>
        </p:spPr>
        <p:txBody>
          <a:bodyPr/>
          <a:lstStyle/>
          <a:p>
            <a:r>
              <a:rPr lang="es-CO" dirty="0"/>
              <a:t>Restricciones</a:t>
            </a:r>
          </a:p>
        </p:txBody>
      </p:sp>
      <p:pic>
        <p:nvPicPr>
          <p:cNvPr id="14" name="Imagen 13">
            <a:extLst>
              <a:ext uri="{FF2B5EF4-FFF2-40B4-BE49-F238E27FC236}">
                <a16:creationId xmlns:a16="http://schemas.microsoft.com/office/drawing/2014/main" xmlns="" id="{66BF0DDA-CBD8-4500-B387-CF1318D3430B}"/>
              </a:ext>
            </a:extLst>
          </p:cNvPr>
          <p:cNvPicPr>
            <a:picLocks noChangeAspect="1"/>
          </p:cNvPicPr>
          <p:nvPr/>
        </p:nvPicPr>
        <p:blipFill>
          <a:blip r:embed="rId4"/>
          <a:stretch>
            <a:fillRect/>
          </a:stretch>
        </p:blipFill>
        <p:spPr>
          <a:xfrm>
            <a:off x="246633" y="1328534"/>
            <a:ext cx="3689400" cy="2800067"/>
          </a:xfrm>
          <a:prstGeom prst="rect">
            <a:avLst/>
          </a:prstGeom>
        </p:spPr>
      </p:pic>
    </p:spTree>
    <p:extLst>
      <p:ext uri="{BB962C8B-B14F-4D97-AF65-F5344CB8AC3E}">
        <p14:creationId xmlns:p14="http://schemas.microsoft.com/office/powerpoint/2010/main" val="258653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sz="quarter" idx="14"/>
          </p:nvPr>
        </p:nvSpPr>
        <p:spPr/>
        <p:txBody>
          <a:bodyPr/>
          <a:lstStyle/>
          <a:p>
            <a:endParaRPr lang="es-CO" dirty="0"/>
          </a:p>
        </p:txBody>
      </p:sp>
      <p:sp>
        <p:nvSpPr>
          <p:cNvPr id="8" name="Marcador de contenido 7">
            <a:extLst>
              <a:ext uri="{FF2B5EF4-FFF2-40B4-BE49-F238E27FC236}">
                <a16:creationId xmlns:a16="http://schemas.microsoft.com/office/drawing/2014/main" xmlns="" id="{CC3BA337-0FF3-4625-AA4C-CCE5BC42FA63}"/>
              </a:ext>
            </a:extLst>
          </p:cNvPr>
          <p:cNvSpPr>
            <a:spLocks noGrp="1"/>
          </p:cNvSpPr>
          <p:nvPr>
            <p:ph sz="quarter" idx="13"/>
          </p:nvPr>
        </p:nvSpPr>
        <p:spPr>
          <a:xfrm>
            <a:off x="4028304" y="949325"/>
            <a:ext cx="4951104" cy="3509963"/>
          </a:xfrm>
        </p:spPr>
        <p:txBody>
          <a:bodyPr>
            <a:normAutofit/>
          </a:bodyPr>
          <a:lstStyle/>
          <a:p>
            <a:pPr marL="0" indent="0" algn="just">
              <a:buNone/>
            </a:pPr>
            <a:r>
              <a:rPr lang="es-CO" sz="1600" dirty="0"/>
              <a:t>La restricción (9) es el tiempo de ocio de cada operario, en </a:t>
            </a:r>
            <a:r>
              <a:rPr lang="es-CO" sz="1600"/>
              <a:t>donde </a:t>
            </a:r>
            <a:r>
              <a:rPr lang="es-CO" sz="1600" smtClean="0"/>
              <a:t>se calcula </a:t>
            </a:r>
            <a:r>
              <a:rPr lang="es-CO" sz="1600" dirty="0"/>
              <a:t>a través de la diferencia entre la duración del turno y la sumatoria de los tiempos de servicio y los tiempos de traslada a su ruta asignada. En (10), se limita a que un servicio sea realizado por operario solamente si existe una ruta que convenga al cliente. En (11) se asegura que el servicio en el nodo no se pueda iniciar, si el arco no ha sido asignado a la ruta del operario. En (12) se limita el tiempo de inicio de un servicio, teniendo el cuenta, el tiempo de traslado del operario y el tiempo de servicio del predecesor de la ruta. Finalmente en (13) se indica la naturaleza de las variables</a:t>
            </a:r>
          </a:p>
        </p:txBody>
      </p:sp>
      <p:sp>
        <p:nvSpPr>
          <p:cNvPr id="13" name="2 Título">
            <a:extLst>
              <a:ext uri="{FF2B5EF4-FFF2-40B4-BE49-F238E27FC236}">
                <a16:creationId xmlns:a16="http://schemas.microsoft.com/office/drawing/2014/main" xmlns="" id="{AF972C32-FEA2-435B-B2EC-D855E5BFEC74}"/>
              </a:ext>
            </a:extLst>
          </p:cNvPr>
          <p:cNvSpPr>
            <a:spLocks noGrp="1"/>
          </p:cNvSpPr>
          <p:nvPr>
            <p:ph type="title"/>
          </p:nvPr>
        </p:nvSpPr>
        <p:spPr>
          <a:xfrm>
            <a:off x="208026" y="91440"/>
            <a:ext cx="8771382" cy="747553"/>
          </a:xfrm>
        </p:spPr>
        <p:txBody>
          <a:bodyPr/>
          <a:lstStyle/>
          <a:p>
            <a:r>
              <a:rPr lang="es-CO" dirty="0"/>
              <a:t>Restricciones</a:t>
            </a:r>
          </a:p>
        </p:txBody>
      </p:sp>
      <p:pic>
        <p:nvPicPr>
          <p:cNvPr id="2" name="Imagen 1">
            <a:extLst>
              <a:ext uri="{FF2B5EF4-FFF2-40B4-BE49-F238E27FC236}">
                <a16:creationId xmlns:a16="http://schemas.microsoft.com/office/drawing/2014/main" xmlns="" id="{284902AD-4393-4827-888A-26E220E07959}"/>
              </a:ext>
            </a:extLst>
          </p:cNvPr>
          <p:cNvPicPr>
            <a:picLocks noChangeAspect="1"/>
          </p:cNvPicPr>
          <p:nvPr/>
        </p:nvPicPr>
        <p:blipFill>
          <a:blip r:embed="rId3"/>
          <a:stretch>
            <a:fillRect/>
          </a:stretch>
        </p:blipFill>
        <p:spPr>
          <a:xfrm>
            <a:off x="208026" y="949325"/>
            <a:ext cx="3895800" cy="2612534"/>
          </a:xfrm>
          <a:prstGeom prst="rect">
            <a:avLst/>
          </a:prstGeom>
        </p:spPr>
      </p:pic>
    </p:spTree>
    <p:extLst>
      <p:ext uri="{BB962C8B-B14F-4D97-AF65-F5344CB8AC3E}">
        <p14:creationId xmlns:p14="http://schemas.microsoft.com/office/powerpoint/2010/main" val="143226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Personalizado 1">
      <a:dk1>
        <a:srgbClr val="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988</Words>
  <Application>Microsoft Office PowerPoint</Application>
  <PresentationFormat>Presentación en pantalla (16:9)</PresentationFormat>
  <Paragraphs>47</Paragraphs>
  <Slides>13</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Tahoma</vt:lpstr>
      <vt:lpstr>Wingdings</vt:lpstr>
      <vt:lpstr>Custom Design</vt:lpstr>
      <vt:lpstr>Modelo matemático para la planificación de servicios y programación de rutas en empresas prestadoras de servicios de control de plagas </vt:lpstr>
      <vt:lpstr>Resumen</vt:lpstr>
      <vt:lpstr>Descripción del problema</vt:lpstr>
      <vt:lpstr>Descripción del problema</vt:lpstr>
      <vt:lpstr>Recopilación de datos e información</vt:lpstr>
      <vt:lpstr>Variables de decisión</vt:lpstr>
      <vt:lpstr>Criterio de optimización</vt:lpstr>
      <vt:lpstr>Restricciones</vt:lpstr>
      <vt:lpstr>Restricciones</vt:lpstr>
      <vt:lpstr>Resultados- Caso de estudio</vt:lpstr>
      <vt:lpstr>Resultados- Caso de estudio</vt:lpstr>
      <vt:lpstr>Conclusiones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Carlos Mario Paredes Valencia</cp:lastModifiedBy>
  <cp:revision>259</cp:revision>
  <dcterms:created xsi:type="dcterms:W3CDTF">2017-02-03T15:35:22Z</dcterms:created>
  <dcterms:modified xsi:type="dcterms:W3CDTF">2018-11-07T18:03:14Z</dcterms:modified>
</cp:coreProperties>
</file>