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2"/>
  </p:notesMasterIdLst>
  <p:handoutMasterIdLst>
    <p:handoutMasterId r:id="rId13"/>
  </p:handoutMasterIdLst>
  <p:sldIdLst>
    <p:sldId id="275" r:id="rId2"/>
    <p:sldId id="273" r:id="rId3"/>
    <p:sldId id="276" r:id="rId4"/>
    <p:sldId id="277" r:id="rId5"/>
    <p:sldId id="278" r:id="rId6"/>
    <p:sldId id="279" r:id="rId7"/>
    <p:sldId id="280" r:id="rId8"/>
    <p:sldId id="281" r:id="rId9"/>
    <p:sldId id="282" r:id="rId10"/>
    <p:sldId id="271" r:id="rId1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s" initials="A" lastIdx="1" clrIdx="0">
    <p:extLst>
      <p:ext uri="{19B8F6BF-5375-455C-9EA6-DF929625EA0E}">
        <p15:presenceInfo xmlns:p15="http://schemas.microsoft.com/office/powerpoint/2012/main" xmlns="" userId="Andr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1026"/>
    <a:srgbClr val="9D112E"/>
    <a:srgbClr val="FFD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52" autoAdjust="0"/>
    <p:restoredTop sz="90190" autoAdjust="0"/>
  </p:normalViewPr>
  <p:slideViewPr>
    <p:cSldViewPr snapToGrid="0" snapToObjects="1">
      <p:cViewPr>
        <p:scale>
          <a:sx n="80" d="100"/>
          <a:sy n="80" d="100"/>
        </p:scale>
        <p:origin x="-1158" y="-582"/>
      </p:cViewPr>
      <p:guideLst>
        <p:guide orient="horz" pos="1620"/>
        <p:guide pos="2880"/>
      </p:guideLst>
    </p:cSldViewPr>
  </p:slideViewPr>
  <p:outlineViewPr>
    <p:cViewPr>
      <p:scale>
        <a:sx n="33" d="100"/>
        <a:sy n="33" d="100"/>
      </p:scale>
      <p:origin x="0" y="-12"/>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8" d="100"/>
          <a:sy n="88" d="100"/>
        </p:scale>
        <p:origin x="37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xmlns="" id="{B0F0D1C3-9F31-45BD-8DB9-BD5825A9A2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dirty="0"/>
          </a:p>
        </p:txBody>
      </p:sp>
      <p:sp>
        <p:nvSpPr>
          <p:cNvPr id="3" name="Marcador de fecha 2">
            <a:extLst>
              <a:ext uri="{FF2B5EF4-FFF2-40B4-BE49-F238E27FC236}">
                <a16:creationId xmlns:a16="http://schemas.microsoft.com/office/drawing/2014/main" xmlns="" id="{8A312968-EC47-4E4C-8E96-59F4F21B25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AF1CEC-8FEA-4034-B3EA-86D6C3E2C0DC}" type="datetimeFigureOut">
              <a:rPr lang="es-CO" smtClean="0"/>
              <a:t>29/08/2018</a:t>
            </a:fld>
            <a:endParaRPr lang="es-CO" dirty="0"/>
          </a:p>
        </p:txBody>
      </p:sp>
      <p:sp>
        <p:nvSpPr>
          <p:cNvPr id="4" name="Marcador de pie de página 3">
            <a:extLst>
              <a:ext uri="{FF2B5EF4-FFF2-40B4-BE49-F238E27FC236}">
                <a16:creationId xmlns:a16="http://schemas.microsoft.com/office/drawing/2014/main" xmlns="" id="{71F00472-05E6-4D05-B187-2B150256E4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dirty="0"/>
          </a:p>
        </p:txBody>
      </p:sp>
      <p:sp>
        <p:nvSpPr>
          <p:cNvPr id="5" name="Marcador de número de diapositiva 4">
            <a:extLst>
              <a:ext uri="{FF2B5EF4-FFF2-40B4-BE49-F238E27FC236}">
                <a16:creationId xmlns:a16="http://schemas.microsoft.com/office/drawing/2014/main" xmlns="" id="{23B94801-945C-4415-A4E6-DACAD72EDD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A63413-D7FF-419C-8E89-E226EA949F14}" type="slidenum">
              <a:rPr lang="es-CO" smtClean="0"/>
              <a:t>‹Nº›</a:t>
            </a:fld>
            <a:endParaRPr lang="es-CO" dirty="0"/>
          </a:p>
        </p:txBody>
      </p:sp>
    </p:spTree>
    <p:extLst>
      <p:ext uri="{BB962C8B-B14F-4D97-AF65-F5344CB8AC3E}">
        <p14:creationId xmlns:p14="http://schemas.microsoft.com/office/powerpoint/2010/main" val="3078791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9827D-BBC8-4A4C-9DF8-5B0A9CDE636F}" type="datetimeFigureOut">
              <a:rPr lang="es-ES_tradnl" smtClean="0"/>
              <a:t>29/08/2018</a:t>
            </a:fld>
            <a:endParaRPr lang="es-ES_tradnl"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C62DD-0734-4E4A-AFC6-08E9843DF591}" type="slidenum">
              <a:rPr lang="es-ES_tradnl" smtClean="0"/>
              <a:t>‹Nº›</a:t>
            </a:fld>
            <a:endParaRPr lang="es-ES_tradnl" dirty="0"/>
          </a:p>
        </p:txBody>
      </p:sp>
    </p:spTree>
    <p:extLst>
      <p:ext uri="{BB962C8B-B14F-4D97-AF65-F5344CB8AC3E}">
        <p14:creationId xmlns:p14="http://schemas.microsoft.com/office/powerpoint/2010/main" val="138000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2</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3</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4</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5</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6</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7</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A2FC62DD-0734-4E4A-AFC6-08E9843DF591}" type="slidenum">
              <a:rPr lang="es-ES_tradnl" smtClean="0"/>
              <a:t>8</a:t>
            </a:fld>
            <a:endParaRPr lang="es-ES_tradnl" dirty="0"/>
          </a:p>
        </p:txBody>
      </p:sp>
    </p:spTree>
    <p:extLst>
      <p:ext uri="{BB962C8B-B14F-4D97-AF65-F5344CB8AC3E}">
        <p14:creationId xmlns:p14="http://schemas.microsoft.com/office/powerpoint/2010/main" val="2894027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linkedin.com/in/doctoradoingenieriaredmutis/" TargetMode="External"/><Relationship Id="rId2" Type="http://schemas.openxmlformats.org/officeDocument/2006/relationships/image" Target="../media/image10.jpg"/><Relationship Id="rId1" Type="http://schemas.openxmlformats.org/officeDocument/2006/relationships/slideMaster" Target="../slideMasters/slideMaster1.xml"/><Relationship Id="rId5" Type="http://schemas.openxmlformats.org/officeDocument/2006/relationships/hyperlink" Target="https://www.facebook.com/phd.ingenieria/" TargetMode="External"/><Relationship Id="rId4" Type="http://schemas.openxmlformats.org/officeDocument/2006/relationships/hyperlink" Target="https://twitter.com/phd_ingenieria"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xmlns="" id="{46130C88-5657-4905-9266-770967EAD6F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29326" y="453956"/>
            <a:ext cx="6283915"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29326" y="2666946"/>
            <a:ext cx="6283915" cy="672211"/>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129326" y="3638971"/>
            <a:ext cx="6283915"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Tree>
    <p:extLst>
      <p:ext uri="{BB962C8B-B14F-4D97-AF65-F5344CB8AC3E}">
        <p14:creationId xmlns:p14="http://schemas.microsoft.com/office/powerpoint/2010/main" val="66786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ítul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FA13B765-5404-4414-B25F-BCA63B4B8C01}"/>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5250024" y="3638971"/>
            <a:ext cx="3546646" cy="460375"/>
          </a:xfrm>
        </p:spPr>
        <p:txBody>
          <a:bodyPr anchor="ctr" anchorCtr="0">
            <a:normAutofit/>
          </a:bodyPr>
          <a:lstStyle>
            <a:lvl1pPr marL="0" indent="0">
              <a:buNone/>
              <a:defRPr sz="1600" b="0">
                <a:solidFill>
                  <a:srgbClr val="9D112E"/>
                </a:solidFill>
              </a:defRPr>
            </a:lvl1pPr>
            <a:lvl5pPr marL="1828800" indent="0" algn="l">
              <a:buNone/>
              <a:defRPr/>
            </a:lvl5pPr>
          </a:lstStyle>
          <a:p>
            <a:pPr lvl="0"/>
            <a:r>
              <a:rPr lang="es-CO" dirty="0"/>
              <a:t>Docente o curso</a:t>
            </a:r>
          </a:p>
        </p:txBody>
      </p:sp>
      <p:sp>
        <p:nvSpPr>
          <p:cNvPr id="10" name="Marcador de texto 9">
            <a:extLst>
              <a:ext uri="{FF2B5EF4-FFF2-40B4-BE49-F238E27FC236}">
                <a16:creationId xmlns:a16="http://schemas.microsoft.com/office/drawing/2014/main" xmlns="" id="{5F1DBCDA-BF7E-42A4-B2D3-9F31A398948B}"/>
              </a:ext>
            </a:extLst>
          </p:cNvPr>
          <p:cNvSpPr>
            <a:spLocks noGrp="1"/>
          </p:cNvSpPr>
          <p:nvPr>
            <p:ph type="body" sz="quarter" idx="15" hasCustomPrompt="1"/>
          </p:nvPr>
        </p:nvSpPr>
        <p:spPr>
          <a:xfrm>
            <a:off x="6433800" y="2082163"/>
            <a:ext cx="1866867" cy="420374"/>
          </a:xfrm>
        </p:spPr>
        <p:txBody>
          <a:bodyPr/>
          <a:lstStyle>
            <a:lvl1pPr marL="0" indent="0">
              <a:buNone/>
              <a:defRPr b="1">
                <a:solidFill>
                  <a:schemeClr val="tx1">
                    <a:lumMod val="75000"/>
                    <a:lumOff val="25000"/>
                  </a:schemeClr>
                </a:solidFill>
              </a:defRPr>
            </a:lvl1pPr>
            <a:lvl5pPr marL="1828800" indent="0">
              <a:buNone/>
              <a:defRPr/>
            </a:lvl5pPr>
          </a:lstStyle>
          <a:p>
            <a:pPr lvl="0"/>
            <a:r>
              <a:rPr lang="es-CO" dirty="0"/>
              <a:t>GRACIAS</a:t>
            </a:r>
          </a:p>
        </p:txBody>
      </p:sp>
      <p:sp>
        <p:nvSpPr>
          <p:cNvPr id="11" name="Elipse 10">
            <a:hlinkClick r:id="rId3"/>
            <a:extLst>
              <a:ext uri="{FF2B5EF4-FFF2-40B4-BE49-F238E27FC236}">
                <a16:creationId xmlns:a16="http://schemas.microsoft.com/office/drawing/2014/main" xmlns="" id="{0C50A8D7-C9EA-4E61-8A90-923D3BAD6860}"/>
              </a:ext>
            </a:extLst>
          </p:cNvPr>
          <p:cNvSpPr/>
          <p:nvPr userDrawn="1"/>
        </p:nvSpPr>
        <p:spPr>
          <a:xfrm>
            <a:off x="14351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hlinkClick r:id="rId4"/>
            <a:extLst>
              <a:ext uri="{FF2B5EF4-FFF2-40B4-BE49-F238E27FC236}">
                <a16:creationId xmlns:a16="http://schemas.microsoft.com/office/drawing/2014/main" xmlns="" id="{D3D8FAF3-3F29-4883-8BEA-B531634A75CA}"/>
              </a:ext>
            </a:extLst>
          </p:cNvPr>
          <p:cNvSpPr/>
          <p:nvPr userDrawn="1"/>
        </p:nvSpPr>
        <p:spPr>
          <a:xfrm>
            <a:off x="43180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hlinkClick r:id="rId5"/>
            <a:extLst>
              <a:ext uri="{FF2B5EF4-FFF2-40B4-BE49-F238E27FC236}">
                <a16:creationId xmlns:a16="http://schemas.microsoft.com/office/drawing/2014/main" xmlns="" id="{35AF39AE-EE4F-4973-94CA-99CEDF46CEA6}"/>
              </a:ext>
            </a:extLst>
          </p:cNvPr>
          <p:cNvSpPr/>
          <p:nvPr userDrawn="1"/>
        </p:nvSpPr>
        <p:spPr>
          <a:xfrm>
            <a:off x="933450" y="4489450"/>
            <a:ext cx="425450" cy="42545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64315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xmlns="" id="{975FA12B-FBA8-44F3-A912-E8E22C251A6D}"/>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91440"/>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6" name="Slide Number Placeholder 5"/>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0" name="Marcador de contenido 9">
            <a:extLst>
              <a:ext uri="{FF2B5EF4-FFF2-40B4-BE49-F238E27FC236}">
                <a16:creationId xmlns:a16="http://schemas.microsoft.com/office/drawing/2014/main" xmlns="" id="{905FABDE-200E-43FE-A67E-8F59138CA99C}"/>
              </a:ext>
            </a:extLst>
          </p:cNvPr>
          <p:cNvSpPr>
            <a:spLocks noGrp="1"/>
          </p:cNvSpPr>
          <p:nvPr>
            <p:ph sz="quarter" idx="13"/>
          </p:nvPr>
        </p:nvSpPr>
        <p:spPr>
          <a:xfrm>
            <a:off x="208026" y="949325"/>
            <a:ext cx="8771382" cy="3509963"/>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7" name="Marcador de texto 6">
            <a:extLst>
              <a:ext uri="{FF2B5EF4-FFF2-40B4-BE49-F238E27FC236}">
                <a16:creationId xmlns:a16="http://schemas.microsoft.com/office/drawing/2014/main" xmlns="" id="{70F5F1B3-92CF-4978-87B4-4EC103D96462}"/>
              </a:ext>
            </a:extLst>
          </p:cNvPr>
          <p:cNvSpPr>
            <a:spLocks noGrp="1"/>
          </p:cNvSpPr>
          <p:nvPr>
            <p:ph type="body" sz="quarter" idx="14" hasCustomPrompt="1"/>
          </p:nvPr>
        </p:nvSpPr>
        <p:spPr>
          <a:xfrm>
            <a:off x="3192795" y="4659647"/>
            <a:ext cx="2715137"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D9FCA486-6DF5-493D-9872-F75D0E1B875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858889" y="453956"/>
            <a:ext cx="6937781" cy="2192755"/>
          </a:xfrm>
        </p:spPr>
        <p:txBody>
          <a:bodyPr anchor="ctr" anchorCtr="0">
            <a:noAutofit/>
          </a:bodyPr>
          <a:lstStyle>
            <a:lvl1pPr algn="ctr">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1858889" y="2666946"/>
            <a:ext cx="6937781" cy="672211"/>
          </a:xfrm>
        </p:spPr>
        <p:txBody>
          <a:bodyPr anchor="ctr" anchorCtr="0">
            <a:normAutofit/>
          </a:bodyPr>
          <a:lstStyle>
            <a:lvl1pPr marL="0" indent="0" algn="ctr">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1858889" y="3638971"/>
            <a:ext cx="6937781"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10" name="Marcador de texto 6">
            <a:extLst>
              <a:ext uri="{FF2B5EF4-FFF2-40B4-BE49-F238E27FC236}">
                <a16:creationId xmlns:a16="http://schemas.microsoft.com/office/drawing/2014/main" xmlns="" id="{6BE28633-7CBA-4468-8F36-9D0C03A1EDD3}"/>
              </a:ext>
            </a:extLst>
          </p:cNvPr>
          <p:cNvSpPr>
            <a:spLocks noGrp="1"/>
          </p:cNvSpPr>
          <p:nvPr>
            <p:ph type="body" sz="quarter" idx="14" hasCustomPrompt="1"/>
          </p:nvPr>
        </p:nvSpPr>
        <p:spPr>
          <a:xfrm>
            <a:off x="1858889" y="4659647"/>
            <a:ext cx="2927120"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3241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31C8C1A6-B512-4EAC-A174-40D14910704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823986" y="864781"/>
            <a:ext cx="7901800" cy="2107995"/>
          </a:xfrm>
        </p:spPr>
        <p:txBody>
          <a:bodyPr anchor="ctr" anchorCtr="0">
            <a:noAutofit/>
          </a:bodyPr>
          <a:lstStyle>
            <a:lvl1pPr algn="l">
              <a:defRPr sz="4000" baseline="0">
                <a:solidFill>
                  <a:schemeClr val="tx1">
                    <a:lumMod val="75000"/>
                    <a:lumOff val="25000"/>
                  </a:schemeClr>
                </a:solidFill>
                <a:latin typeface="+mj-lt"/>
              </a:defRPr>
            </a:lvl1pPr>
          </a:lstStyle>
          <a:p>
            <a:r>
              <a:rPr lang="es-ES_tradnl" noProof="0" dirty="0"/>
              <a:t>Título</a:t>
            </a:r>
          </a:p>
        </p:txBody>
      </p:sp>
      <p:sp>
        <p:nvSpPr>
          <p:cNvPr id="3" name="Subtitle 2"/>
          <p:cNvSpPr>
            <a:spLocks noGrp="1"/>
          </p:cNvSpPr>
          <p:nvPr>
            <p:ph type="subTitle" idx="1" hasCustomPrompt="1"/>
          </p:nvPr>
        </p:nvSpPr>
        <p:spPr>
          <a:xfrm>
            <a:off x="823986" y="2993011"/>
            <a:ext cx="7901800" cy="672211"/>
          </a:xfrm>
        </p:spPr>
        <p:txBody>
          <a:bodyPr anchor="ctr" anchorCtr="0">
            <a:normAutofit/>
          </a:bodyPr>
          <a:lstStyle>
            <a:lvl1pPr marL="0" indent="0" algn="l">
              <a:buNone/>
              <a:defRPr sz="1800">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9" name="Marcador de texto 8">
            <a:extLst>
              <a:ext uri="{FF2B5EF4-FFF2-40B4-BE49-F238E27FC236}">
                <a16:creationId xmlns:a16="http://schemas.microsoft.com/office/drawing/2014/main" xmlns="" id="{190833F1-7572-4397-8659-D4FB9A14D692}"/>
              </a:ext>
            </a:extLst>
          </p:cNvPr>
          <p:cNvSpPr>
            <a:spLocks noGrp="1"/>
          </p:cNvSpPr>
          <p:nvPr>
            <p:ph type="body" sz="quarter" idx="10" hasCustomPrompt="1"/>
          </p:nvPr>
        </p:nvSpPr>
        <p:spPr>
          <a:xfrm>
            <a:off x="823986" y="3884651"/>
            <a:ext cx="7901800" cy="460375"/>
          </a:xfrm>
        </p:spPr>
        <p:txBody>
          <a:bodyPr anchor="ctr" anchorCtr="0">
            <a:normAutofit/>
          </a:bodyPr>
          <a:lstStyle>
            <a:lvl1pPr marL="0" indent="0">
              <a:buNone/>
              <a:defRPr sz="1800" b="1">
                <a:solidFill>
                  <a:srgbClr val="9D112E"/>
                </a:solidFill>
              </a:defRPr>
            </a:lvl1pPr>
            <a:lvl5pPr marL="1828800" indent="0" algn="l">
              <a:buNone/>
              <a:defRPr/>
            </a:lvl5pPr>
          </a:lstStyle>
          <a:p>
            <a:pPr lvl="0"/>
            <a:r>
              <a:rPr lang="es-CO" dirty="0"/>
              <a:t>Docente</a:t>
            </a:r>
          </a:p>
        </p:txBody>
      </p:sp>
      <p:sp>
        <p:nvSpPr>
          <p:cNvPr id="7" name="Marcador de texto 6">
            <a:extLst>
              <a:ext uri="{FF2B5EF4-FFF2-40B4-BE49-F238E27FC236}">
                <a16:creationId xmlns:a16="http://schemas.microsoft.com/office/drawing/2014/main" xmlns="" id="{EEFD547C-8008-4394-A8F2-F281F2F47CEC}"/>
              </a:ext>
            </a:extLst>
          </p:cNvPr>
          <p:cNvSpPr>
            <a:spLocks noGrp="1"/>
          </p:cNvSpPr>
          <p:nvPr>
            <p:ph type="body" sz="quarter" idx="14" hasCustomPrompt="1"/>
          </p:nvPr>
        </p:nvSpPr>
        <p:spPr>
          <a:xfrm>
            <a:off x="4896255" y="4577097"/>
            <a:ext cx="2250332"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Tree>
    <p:extLst>
      <p:ext uri="{BB962C8B-B14F-4D97-AF65-F5344CB8AC3E}">
        <p14:creationId xmlns:p14="http://schemas.microsoft.com/office/powerpoint/2010/main" val="384279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ido ">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xmlns="" id="{C5CF5C6F-C536-4A4C-BC16-C428478F525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title" hasCustomPrompt="1"/>
          </p:nvPr>
        </p:nvSpPr>
        <p:spPr>
          <a:xfrm>
            <a:off x="208026" y="738556"/>
            <a:ext cx="8771382" cy="747553"/>
          </a:xfrm>
        </p:spPr>
        <p:txBody>
          <a:bodyPr>
            <a:noAutofit/>
          </a:bodyPr>
          <a:lstStyle>
            <a:lvl1pPr algn="ctr">
              <a:defRPr sz="3200">
                <a:solidFill>
                  <a:schemeClr val="tx1">
                    <a:lumMod val="75000"/>
                    <a:lumOff val="25000"/>
                  </a:schemeClr>
                </a:solidFill>
                <a:latin typeface="+mn-lt"/>
              </a:defRPr>
            </a:lvl1pPr>
          </a:lstStyle>
          <a:p>
            <a:r>
              <a:rPr lang="es-ES_tradnl" noProof="0" dirty="0"/>
              <a:t>Título de la diapositiva</a:t>
            </a:r>
          </a:p>
        </p:txBody>
      </p:sp>
      <p:sp>
        <p:nvSpPr>
          <p:cNvPr id="12" name="Marcador de texto 8">
            <a:extLst>
              <a:ext uri="{FF2B5EF4-FFF2-40B4-BE49-F238E27FC236}">
                <a16:creationId xmlns:a16="http://schemas.microsoft.com/office/drawing/2014/main" xmlns="" id="{FDB366F8-3E77-4ECC-96A3-841968D7732B}"/>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13" name="Marcador de texto 6">
            <a:extLst>
              <a:ext uri="{FF2B5EF4-FFF2-40B4-BE49-F238E27FC236}">
                <a16:creationId xmlns:a16="http://schemas.microsoft.com/office/drawing/2014/main" xmlns="" id="{21E13ED4-D496-4E53-8DA3-158062F7FC99}"/>
              </a:ext>
            </a:extLst>
          </p:cNvPr>
          <p:cNvSpPr>
            <a:spLocks noGrp="1"/>
          </p:cNvSpPr>
          <p:nvPr>
            <p:ph type="body" sz="quarter" idx="14" hasCustomPrompt="1"/>
          </p:nvPr>
        </p:nvSpPr>
        <p:spPr>
          <a:xfrm>
            <a:off x="895350" y="4659647"/>
            <a:ext cx="507743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8" name="Slide Number Placeholder 5">
            <a:extLst>
              <a:ext uri="{FF2B5EF4-FFF2-40B4-BE49-F238E27FC236}">
                <a16:creationId xmlns:a16="http://schemas.microsoft.com/office/drawing/2014/main" xmlns="" id="{357207E5-E2D3-4B67-A436-62D8041D3319}"/>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9" name="Marcador de contenido 9">
            <a:extLst>
              <a:ext uri="{FF2B5EF4-FFF2-40B4-BE49-F238E27FC236}">
                <a16:creationId xmlns:a16="http://schemas.microsoft.com/office/drawing/2014/main" xmlns="" id="{6DAC4C0F-817F-4BB5-A83F-2C580D4C969C}"/>
              </a:ext>
            </a:extLst>
          </p:cNvPr>
          <p:cNvSpPr>
            <a:spLocks noGrp="1"/>
          </p:cNvSpPr>
          <p:nvPr>
            <p:ph sz="quarter" idx="13"/>
          </p:nvPr>
        </p:nvSpPr>
        <p:spPr>
          <a:xfrm>
            <a:off x="208026" y="1575881"/>
            <a:ext cx="8771382" cy="2982165"/>
          </a:xfrm>
        </p:spPr>
        <p:txBody>
          <a:bodyPr/>
          <a:lstStyle>
            <a:lvl1pPr>
              <a:defRPr sz="2000">
                <a:solidFill>
                  <a:schemeClr val="tx1">
                    <a:lumMod val="75000"/>
                    <a:lumOff val="25000"/>
                  </a:schemeClr>
                </a:solidFill>
              </a:defRPr>
            </a:lvl1pPr>
            <a:lvl2pPr marL="685800" indent="-228600">
              <a:buFont typeface="Tahoma" panose="020B0604030504040204" pitchFamily="34" charset="0"/>
              <a:buChar char="»"/>
              <a:defRPr sz="1800">
                <a:solidFill>
                  <a:schemeClr val="tx1">
                    <a:lumMod val="75000"/>
                    <a:lumOff val="25000"/>
                  </a:schemeClr>
                </a:solidFill>
              </a:defRPr>
            </a:lvl2pPr>
            <a:lvl3pPr marL="1143000" indent="-228600">
              <a:buFont typeface="Wingdings" panose="05000000000000000000" pitchFamily="2" charset="2"/>
              <a:buChar char="§"/>
              <a:defRPr sz="1600">
                <a:solidFill>
                  <a:schemeClr val="tx1">
                    <a:lumMod val="75000"/>
                    <a:lumOff val="25000"/>
                  </a:schemeClr>
                </a:solidFill>
              </a:defRPr>
            </a:lvl3pPr>
            <a:lvl4pPr marL="1600200" indent="-228600">
              <a:buFont typeface="Wingdings" panose="05000000000000000000" pitchFamily="2" charset="2"/>
              <a:buChar char="§"/>
              <a:defRPr sz="1400">
                <a:solidFill>
                  <a:schemeClr val="tx1">
                    <a:lumMod val="75000"/>
                    <a:lumOff val="25000"/>
                  </a:schemeClr>
                </a:solidFill>
              </a:defRPr>
            </a:lvl4pPr>
            <a:lvl5pPr marL="2057400" indent="-228600">
              <a:buFont typeface="Wingdings" panose="05000000000000000000" pitchFamily="2" charset="2"/>
              <a:buChar char="§"/>
              <a:defRPr sz="14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03856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393449F1-9907-428D-85B2-3A3C1591DEB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2" name="Marcador de contenido 9">
            <a:extLst>
              <a:ext uri="{FF2B5EF4-FFF2-40B4-BE49-F238E27FC236}">
                <a16:creationId xmlns:a16="http://schemas.microsoft.com/office/drawing/2014/main" xmlns="" id="{D076A784-CC53-49B7-80C6-DF57A4460CA9}"/>
              </a:ext>
            </a:extLst>
          </p:cNvPr>
          <p:cNvSpPr>
            <a:spLocks noGrp="1"/>
          </p:cNvSpPr>
          <p:nvPr>
            <p:ph sz="quarter" idx="16"/>
          </p:nvPr>
        </p:nvSpPr>
        <p:spPr>
          <a:xfrm>
            <a:off x="4720546" y="949325"/>
            <a:ext cx="4193853" cy="3509963"/>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3" name="Subtitle 2">
            <a:extLst>
              <a:ext uri="{FF2B5EF4-FFF2-40B4-BE49-F238E27FC236}">
                <a16:creationId xmlns:a16="http://schemas.microsoft.com/office/drawing/2014/main" xmlns="" id="{4A76DA3A-B9A6-481B-B254-47BDD8909B14}"/>
              </a:ext>
            </a:extLst>
          </p:cNvPr>
          <p:cNvSpPr>
            <a:spLocks noGrp="1"/>
          </p:cNvSpPr>
          <p:nvPr>
            <p:ph type="subTitle" idx="1" hasCustomPrompt="1"/>
          </p:nvPr>
        </p:nvSpPr>
        <p:spPr>
          <a:xfrm>
            <a:off x="4720547" y="2483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4" name="Title 1">
            <a:extLst>
              <a:ext uri="{FF2B5EF4-FFF2-40B4-BE49-F238E27FC236}">
                <a16:creationId xmlns:a16="http://schemas.microsoft.com/office/drawing/2014/main" xmlns="" id="{B53135BF-D6C8-4609-B609-BE5199B9008B}"/>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Marcador de texto 6">
            <a:extLst>
              <a:ext uri="{FF2B5EF4-FFF2-40B4-BE49-F238E27FC236}">
                <a16:creationId xmlns:a16="http://schemas.microsoft.com/office/drawing/2014/main" xmlns="" id="{31132C37-2845-4167-AD9A-66187AF3E756}"/>
              </a:ext>
            </a:extLst>
          </p:cNvPr>
          <p:cNvSpPr>
            <a:spLocks noGrp="1"/>
          </p:cNvSpPr>
          <p:nvPr>
            <p:ph type="body" sz="quarter" idx="14" hasCustomPrompt="1"/>
          </p:nvPr>
        </p:nvSpPr>
        <p:spPr>
          <a:xfrm>
            <a:off x="3192795" y="4659647"/>
            <a:ext cx="279944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xmlns="" id="{C321F25C-CA08-42B9-B02E-36D2CDD3F5EF}"/>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49C0FE79-A0CD-4D60-B99F-BD29FDE0D46D}"/>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986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A09AE394-42B7-4D34-ADAF-E75A67F2162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9" name="Marcador de texto 8">
            <a:extLst>
              <a:ext uri="{FF2B5EF4-FFF2-40B4-BE49-F238E27FC236}">
                <a16:creationId xmlns:a16="http://schemas.microsoft.com/office/drawing/2014/main" xmlns="" id="{8AE333B6-059A-4C12-A82D-EC69C488AF8C}"/>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2" name="Title 1">
            <a:extLst>
              <a:ext uri="{FF2B5EF4-FFF2-40B4-BE49-F238E27FC236}">
                <a16:creationId xmlns:a16="http://schemas.microsoft.com/office/drawing/2014/main" xmlns="" id="{30E7A89A-1256-40DC-A729-F84F7F313D92}"/>
              </a:ext>
            </a:extLst>
          </p:cNvPr>
          <p:cNvSpPr>
            <a:spLocks noGrp="1"/>
          </p:cNvSpPr>
          <p:nvPr>
            <p:ph type="title" hasCustomPrompt="1"/>
          </p:nvPr>
        </p:nvSpPr>
        <p:spPr>
          <a:xfrm>
            <a:off x="208026" y="684663"/>
            <a:ext cx="4193853" cy="650427"/>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3" name="Subtitle 2">
            <a:extLst>
              <a:ext uri="{FF2B5EF4-FFF2-40B4-BE49-F238E27FC236}">
                <a16:creationId xmlns:a16="http://schemas.microsoft.com/office/drawing/2014/main" xmlns="" id="{E5262884-00F7-4338-B803-EE607F3FDF62}"/>
              </a:ext>
            </a:extLst>
          </p:cNvPr>
          <p:cNvSpPr>
            <a:spLocks noGrp="1"/>
          </p:cNvSpPr>
          <p:nvPr>
            <p:ph type="subTitle" idx="1" hasCustomPrompt="1"/>
          </p:nvPr>
        </p:nvSpPr>
        <p:spPr>
          <a:xfrm>
            <a:off x="4720547" y="845290"/>
            <a:ext cx="3515404" cy="489800"/>
          </a:xfrm>
        </p:spPr>
        <p:txBody>
          <a:bodyPr anchor="ctr" anchorCtr="0">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xmlns="" id="{950FE72B-9C52-491B-8B72-9C53A2199834}"/>
              </a:ext>
            </a:extLst>
          </p:cNvPr>
          <p:cNvSpPr>
            <a:spLocks noGrp="1"/>
          </p:cNvSpPr>
          <p:nvPr>
            <p:ph type="body" sz="quarter" idx="14" hasCustomPrompt="1"/>
          </p:nvPr>
        </p:nvSpPr>
        <p:spPr>
          <a:xfrm>
            <a:off x="895350" y="4659647"/>
            <a:ext cx="5103373"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xmlns="" id="{75862424-44F1-4CC2-8A9B-D14160ADF465}"/>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9A06CB8A-46B0-42B2-8D69-FDE38400F73B}"/>
              </a:ext>
            </a:extLst>
          </p:cNvPr>
          <p:cNvSpPr>
            <a:spLocks noGrp="1"/>
          </p:cNvSpPr>
          <p:nvPr>
            <p:ph sz="quarter" idx="16"/>
          </p:nvPr>
        </p:nvSpPr>
        <p:spPr>
          <a:xfrm>
            <a:off x="4720546" y="1432216"/>
            <a:ext cx="4193853" cy="3027072"/>
          </a:xfrm>
        </p:spPr>
        <p:txBody>
          <a:bodyPr/>
          <a:lstStyle>
            <a:lvl1pPr>
              <a:defRPr sz="1800">
                <a:solidFill>
                  <a:schemeClr val="bg1"/>
                </a:solidFill>
              </a:defRPr>
            </a:lvl1pPr>
            <a:lvl2pPr marL="685800" indent="-228600">
              <a:buFont typeface="Tahoma" panose="020B0604030504040204" pitchFamily="34" charset="0"/>
              <a:buChar char="»"/>
              <a:defRPr sz="1600">
                <a:solidFill>
                  <a:schemeClr val="bg1"/>
                </a:solidFill>
              </a:defRPr>
            </a:lvl2pPr>
            <a:lvl3pPr marL="1143000" indent="-228600">
              <a:buFont typeface="Wingdings" panose="05000000000000000000" pitchFamily="2" charset="2"/>
              <a:buChar char="§"/>
              <a:defRPr sz="1400">
                <a:solidFill>
                  <a:schemeClr val="bg1"/>
                </a:solidFill>
              </a:defRPr>
            </a:lvl3pPr>
            <a:lvl4pPr marL="1600200" indent="-228600">
              <a:buFont typeface="Wingdings" panose="05000000000000000000" pitchFamily="2" charset="2"/>
              <a:buChar char="§"/>
              <a:defRPr sz="1200">
                <a:solidFill>
                  <a:schemeClr val="bg1"/>
                </a:solidFill>
              </a:defRPr>
            </a:lvl4pPr>
            <a:lvl5pPr marL="2057400" indent="-228600">
              <a:buFont typeface="Wingdings" panose="05000000000000000000" pitchFamily="2" charset="2"/>
              <a:buChar char="§"/>
              <a:defRPr sz="1200">
                <a:solidFill>
                  <a:schemeClr val="bg1"/>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6397E521-FE5D-48D7-BD53-4D3B40BEF925}"/>
              </a:ext>
            </a:extLst>
          </p:cNvPr>
          <p:cNvSpPr>
            <a:spLocks noGrp="1"/>
          </p:cNvSpPr>
          <p:nvPr>
            <p:ph sz="quarter" idx="13"/>
          </p:nvPr>
        </p:nvSpPr>
        <p:spPr>
          <a:xfrm>
            <a:off x="208026" y="1432216"/>
            <a:ext cx="4193853" cy="3027072"/>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85539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419CAAAF-7400-493A-BB3D-007F87CB55A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4" name="Title 1">
            <a:extLst>
              <a:ext uri="{FF2B5EF4-FFF2-40B4-BE49-F238E27FC236}">
                <a16:creationId xmlns:a16="http://schemas.microsoft.com/office/drawing/2014/main" xmlns="" id="{A8A838B3-33D2-4EF6-B1A2-6D777E939002}"/>
              </a:ext>
            </a:extLst>
          </p:cNvPr>
          <p:cNvSpPr>
            <a:spLocks noGrp="1"/>
          </p:cNvSpPr>
          <p:nvPr>
            <p:ph type="title" hasCustomPrompt="1"/>
          </p:nvPr>
        </p:nvSpPr>
        <p:spPr>
          <a:xfrm>
            <a:off x="208026" y="12586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15" name="Subtitle 2">
            <a:extLst>
              <a:ext uri="{FF2B5EF4-FFF2-40B4-BE49-F238E27FC236}">
                <a16:creationId xmlns:a16="http://schemas.microsoft.com/office/drawing/2014/main" xmlns="" id="{36C964BB-3F8A-4F28-A722-BC4B80E1C92C}"/>
              </a:ext>
            </a:extLst>
          </p:cNvPr>
          <p:cNvSpPr>
            <a:spLocks noGrp="1"/>
          </p:cNvSpPr>
          <p:nvPr>
            <p:ph type="subTitle" idx="1" hasCustomPrompt="1"/>
          </p:nvPr>
        </p:nvSpPr>
        <p:spPr>
          <a:xfrm>
            <a:off x="4720547" y="12586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18" name="Marcador de texto 6">
            <a:extLst>
              <a:ext uri="{FF2B5EF4-FFF2-40B4-BE49-F238E27FC236}">
                <a16:creationId xmlns:a16="http://schemas.microsoft.com/office/drawing/2014/main" xmlns="" id="{24787855-6995-4B34-A2AC-B35B2F918617}"/>
              </a:ext>
            </a:extLst>
          </p:cNvPr>
          <p:cNvSpPr>
            <a:spLocks noGrp="1"/>
          </p:cNvSpPr>
          <p:nvPr>
            <p:ph type="body" sz="quarter" idx="14" hasCustomPrompt="1"/>
          </p:nvPr>
        </p:nvSpPr>
        <p:spPr>
          <a:xfrm>
            <a:off x="3192795" y="4659647"/>
            <a:ext cx="2682711"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9" name="Slide Number Placeholder 5">
            <a:extLst>
              <a:ext uri="{FF2B5EF4-FFF2-40B4-BE49-F238E27FC236}">
                <a16:creationId xmlns:a16="http://schemas.microsoft.com/office/drawing/2014/main" xmlns="" id="{E3AE915E-FFC7-4619-81F4-0392059FCD11}"/>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49946BC8-5AD4-4666-A3ED-729A3209DC68}"/>
              </a:ext>
            </a:extLst>
          </p:cNvPr>
          <p:cNvSpPr>
            <a:spLocks noGrp="1"/>
          </p:cNvSpPr>
          <p:nvPr>
            <p:ph sz="quarter" idx="16"/>
          </p:nvPr>
        </p:nvSpPr>
        <p:spPr>
          <a:xfrm>
            <a:off x="472054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3A8A79F9-6E57-4B41-A9CF-CD8A98F18CB9}"/>
              </a:ext>
            </a:extLst>
          </p:cNvPr>
          <p:cNvSpPr>
            <a:spLocks noGrp="1"/>
          </p:cNvSpPr>
          <p:nvPr>
            <p:ph sz="quarter" idx="13"/>
          </p:nvPr>
        </p:nvSpPr>
        <p:spPr>
          <a:xfrm>
            <a:off x="208026" y="949325"/>
            <a:ext cx="4193853" cy="350996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69744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ido 2 columnas con imagen">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xmlns="" id="{671EAD29-073C-4FB0-B098-CFBC578E16E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1" name="Marcador de texto 8">
            <a:extLst>
              <a:ext uri="{FF2B5EF4-FFF2-40B4-BE49-F238E27FC236}">
                <a16:creationId xmlns:a16="http://schemas.microsoft.com/office/drawing/2014/main" xmlns="" id="{F733D3F6-8C64-47BC-AD53-EA8A47873F02}"/>
              </a:ext>
            </a:extLst>
          </p:cNvPr>
          <p:cNvSpPr>
            <a:spLocks noGrp="1"/>
          </p:cNvSpPr>
          <p:nvPr>
            <p:ph type="body" sz="quarter" idx="10" hasCustomPrompt="1"/>
          </p:nvPr>
        </p:nvSpPr>
        <p:spPr>
          <a:xfrm>
            <a:off x="2695493" y="84035"/>
            <a:ext cx="6283915" cy="460375"/>
          </a:xfrm>
        </p:spPr>
        <p:txBody>
          <a:bodyPr anchor="ctr" anchorCtr="0">
            <a:normAutofit/>
          </a:bodyPr>
          <a:lstStyle>
            <a:lvl1pPr marL="0" indent="0" algn="r">
              <a:buNone/>
              <a:defRPr sz="1100" b="0">
                <a:solidFill>
                  <a:schemeClr val="bg1"/>
                </a:solidFill>
              </a:defRPr>
            </a:lvl1pPr>
            <a:lvl5pPr marL="1828800" indent="0" algn="l">
              <a:buNone/>
              <a:defRPr/>
            </a:lvl5pPr>
          </a:lstStyle>
          <a:p>
            <a:pPr lvl="0"/>
            <a:r>
              <a:rPr lang="es-CO" dirty="0"/>
              <a:t>Docente</a:t>
            </a:r>
          </a:p>
        </p:txBody>
      </p:sp>
      <p:sp>
        <p:nvSpPr>
          <p:cNvPr id="23" name="Title 1">
            <a:extLst>
              <a:ext uri="{FF2B5EF4-FFF2-40B4-BE49-F238E27FC236}">
                <a16:creationId xmlns:a16="http://schemas.microsoft.com/office/drawing/2014/main" xmlns="" id="{A0B8AD7A-C1BE-4438-BF56-8739345CBA2B}"/>
              </a:ext>
            </a:extLst>
          </p:cNvPr>
          <p:cNvSpPr>
            <a:spLocks noGrp="1"/>
          </p:cNvSpPr>
          <p:nvPr>
            <p:ph type="title" hasCustomPrompt="1"/>
          </p:nvPr>
        </p:nvSpPr>
        <p:spPr>
          <a:xfrm>
            <a:off x="208026" y="729113"/>
            <a:ext cx="4193853" cy="747553"/>
          </a:xfrm>
        </p:spPr>
        <p:txBody>
          <a:bodyPr>
            <a:noAutofit/>
          </a:bodyPr>
          <a:lstStyle>
            <a:lvl1pPr algn="ctr">
              <a:defRPr sz="2000">
                <a:solidFill>
                  <a:schemeClr val="tx1">
                    <a:lumMod val="75000"/>
                    <a:lumOff val="25000"/>
                  </a:schemeClr>
                </a:solidFill>
                <a:latin typeface="+mn-lt"/>
              </a:defRPr>
            </a:lvl1pPr>
          </a:lstStyle>
          <a:p>
            <a:r>
              <a:rPr lang="es-ES_tradnl" noProof="0" dirty="0"/>
              <a:t>Título de la diapositiva</a:t>
            </a:r>
          </a:p>
        </p:txBody>
      </p:sp>
      <p:sp>
        <p:nvSpPr>
          <p:cNvPr id="24" name="Subtitle 2">
            <a:extLst>
              <a:ext uri="{FF2B5EF4-FFF2-40B4-BE49-F238E27FC236}">
                <a16:creationId xmlns:a16="http://schemas.microsoft.com/office/drawing/2014/main" xmlns="" id="{6EF09FF6-7605-41E6-825C-E1F73C3E9710}"/>
              </a:ext>
            </a:extLst>
          </p:cNvPr>
          <p:cNvSpPr>
            <a:spLocks noGrp="1"/>
          </p:cNvSpPr>
          <p:nvPr>
            <p:ph type="subTitle" idx="1" hasCustomPrompt="1"/>
          </p:nvPr>
        </p:nvSpPr>
        <p:spPr>
          <a:xfrm>
            <a:off x="4720546" y="729113"/>
            <a:ext cx="4202154" cy="747553"/>
          </a:xfrm>
        </p:spPr>
        <p:txBody>
          <a:bodyPr anchor="ctr" anchorCtr="0">
            <a:normAutofit/>
          </a:bodyPr>
          <a:lstStyle>
            <a:lvl1pPr marL="0" indent="0" algn="ctr">
              <a:buNone/>
              <a:defRPr sz="1800">
                <a:solidFill>
                  <a:schemeClr val="tx1">
                    <a:lumMod val="75000"/>
                    <a:lumOff val="25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noProof="0" dirty="0"/>
              <a:t>Subtítulo</a:t>
            </a:r>
          </a:p>
        </p:txBody>
      </p:sp>
      <p:sp>
        <p:nvSpPr>
          <p:cNvPr id="25" name="Marcador de texto 6">
            <a:extLst>
              <a:ext uri="{FF2B5EF4-FFF2-40B4-BE49-F238E27FC236}">
                <a16:creationId xmlns:a16="http://schemas.microsoft.com/office/drawing/2014/main" xmlns="" id="{6B9B7CB2-6D10-4058-98FF-AD74A3BCD7CB}"/>
              </a:ext>
            </a:extLst>
          </p:cNvPr>
          <p:cNvSpPr>
            <a:spLocks noGrp="1"/>
          </p:cNvSpPr>
          <p:nvPr>
            <p:ph type="body" sz="quarter" idx="14" hasCustomPrompt="1"/>
          </p:nvPr>
        </p:nvSpPr>
        <p:spPr>
          <a:xfrm>
            <a:off x="895351" y="4659647"/>
            <a:ext cx="4850454" cy="441325"/>
          </a:xfrm>
        </p:spPr>
        <p:txBody>
          <a:bodyPr anchor="ctr" anchorCtr="0">
            <a:normAutofit/>
          </a:bodyPr>
          <a:lstStyle>
            <a:lvl1pPr marL="0" indent="0">
              <a:buNone/>
              <a:defRPr sz="1200">
                <a:solidFill>
                  <a:schemeClr val="tx1">
                    <a:lumMod val="50000"/>
                    <a:lumOff val="50000"/>
                  </a:schemeClr>
                </a:solidFill>
              </a:defRPr>
            </a:lvl1pPr>
          </a:lstStyle>
          <a:p>
            <a:pPr lvl="0"/>
            <a:r>
              <a:rPr lang="es-CO" dirty="0"/>
              <a:t>Curso</a:t>
            </a:r>
          </a:p>
        </p:txBody>
      </p:sp>
      <p:sp>
        <p:nvSpPr>
          <p:cNvPr id="10" name="Slide Number Placeholder 5">
            <a:extLst>
              <a:ext uri="{FF2B5EF4-FFF2-40B4-BE49-F238E27FC236}">
                <a16:creationId xmlns:a16="http://schemas.microsoft.com/office/drawing/2014/main" xmlns="" id="{4AF6A233-A6C9-42B5-9E62-00682E213B8E}"/>
              </a:ext>
            </a:extLst>
          </p:cNvPr>
          <p:cNvSpPr>
            <a:spLocks noGrp="1"/>
          </p:cNvSpPr>
          <p:nvPr>
            <p:ph type="sldNum" sz="quarter" idx="12"/>
          </p:nvPr>
        </p:nvSpPr>
        <p:spPr>
          <a:xfrm>
            <a:off x="101702" y="4767262"/>
            <a:ext cx="557517" cy="274637"/>
          </a:xfrm>
        </p:spPr>
        <p:txBody>
          <a:bodyPr/>
          <a:lstStyle>
            <a:lvl1pPr algn="ctr">
              <a:defRPr sz="1400"/>
            </a:lvl1pPr>
          </a:lstStyle>
          <a:p>
            <a:fld id="{9F15864E-D783-214A-A175-0DDBFC8C4360}" type="slidenum">
              <a:rPr lang="es-ES_tradnl" smtClean="0"/>
              <a:pPr/>
              <a:t>‹Nº›</a:t>
            </a:fld>
            <a:endParaRPr lang="es-ES_tradnl" dirty="0"/>
          </a:p>
        </p:txBody>
      </p:sp>
      <p:sp>
        <p:nvSpPr>
          <p:cNvPr id="11" name="Marcador de contenido 9">
            <a:extLst>
              <a:ext uri="{FF2B5EF4-FFF2-40B4-BE49-F238E27FC236}">
                <a16:creationId xmlns:a16="http://schemas.microsoft.com/office/drawing/2014/main" xmlns="" id="{7573DC87-816A-418D-88C4-DDB51991471F}"/>
              </a:ext>
            </a:extLst>
          </p:cNvPr>
          <p:cNvSpPr>
            <a:spLocks noGrp="1"/>
          </p:cNvSpPr>
          <p:nvPr>
            <p:ph sz="quarter" idx="16"/>
          </p:nvPr>
        </p:nvSpPr>
        <p:spPr>
          <a:xfrm>
            <a:off x="472054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12" name="Marcador de contenido 9">
            <a:extLst>
              <a:ext uri="{FF2B5EF4-FFF2-40B4-BE49-F238E27FC236}">
                <a16:creationId xmlns:a16="http://schemas.microsoft.com/office/drawing/2014/main" xmlns="" id="{08892C77-E53D-4E3D-BFCD-3C1AEB63583C}"/>
              </a:ext>
            </a:extLst>
          </p:cNvPr>
          <p:cNvSpPr>
            <a:spLocks noGrp="1"/>
          </p:cNvSpPr>
          <p:nvPr>
            <p:ph sz="quarter" idx="13"/>
          </p:nvPr>
        </p:nvSpPr>
        <p:spPr>
          <a:xfrm>
            <a:off x="208026" y="1530485"/>
            <a:ext cx="4193853" cy="2928803"/>
          </a:xfrm>
        </p:spPr>
        <p:txBody>
          <a:bodyPr/>
          <a:lstStyle>
            <a:lvl1pPr>
              <a:defRPr sz="1800">
                <a:solidFill>
                  <a:schemeClr val="tx1">
                    <a:lumMod val="75000"/>
                    <a:lumOff val="25000"/>
                  </a:schemeClr>
                </a:solidFill>
              </a:defRPr>
            </a:lvl1pPr>
            <a:lvl2pPr marL="685800" indent="-228600">
              <a:buFont typeface="Tahoma" panose="020B0604030504040204" pitchFamily="34" charset="0"/>
              <a:buChar char="»"/>
              <a:defRPr sz="1600">
                <a:solidFill>
                  <a:schemeClr val="tx1">
                    <a:lumMod val="75000"/>
                    <a:lumOff val="25000"/>
                  </a:schemeClr>
                </a:solidFill>
              </a:defRPr>
            </a:lvl2pPr>
            <a:lvl3pPr marL="1143000" indent="-228600">
              <a:buFont typeface="Wingdings" panose="05000000000000000000" pitchFamily="2" charset="2"/>
              <a:buChar char="§"/>
              <a:defRPr sz="1400">
                <a:solidFill>
                  <a:schemeClr val="tx1">
                    <a:lumMod val="75000"/>
                    <a:lumOff val="25000"/>
                  </a:schemeClr>
                </a:solidFill>
              </a:defRPr>
            </a:lvl3pPr>
            <a:lvl4pPr marL="1600200" indent="-228600">
              <a:buFont typeface="Wingdings" panose="05000000000000000000" pitchFamily="2" charset="2"/>
              <a:buChar char="§"/>
              <a:defRPr sz="1200">
                <a:solidFill>
                  <a:schemeClr val="tx1">
                    <a:lumMod val="75000"/>
                    <a:lumOff val="25000"/>
                  </a:schemeClr>
                </a:solidFill>
              </a:defRPr>
            </a:lvl4pPr>
            <a:lvl5pPr marL="2057400" indent="-228600">
              <a:buFont typeface="Wingdings" panose="05000000000000000000" pitchFamily="2" charset="2"/>
              <a:buChar char="§"/>
              <a:defRPr sz="1200">
                <a:solidFill>
                  <a:schemeClr val="tx1">
                    <a:lumMod val="75000"/>
                    <a:lumOff val="25000"/>
                  </a:schemeClr>
                </a:solidFill>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2529714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dirty="0"/>
              <a:t>Click to edit Master title style</a:t>
            </a:r>
            <a:endParaRPr lang="es-ES_tradnl" dirty="0"/>
          </a:p>
        </p:txBody>
      </p:sp>
      <p:sp>
        <p:nvSpPr>
          <p:cNvPr id="3" name="Text Placeholder 2"/>
          <p:cNvSpPr>
            <a:spLocks noGrp="1"/>
          </p:cNvSpPr>
          <p:nvPr>
            <p:ph type="body" idx="1"/>
          </p:nvPr>
        </p:nvSpPr>
        <p:spPr>
          <a:xfrm>
            <a:off x="628650" y="1370013"/>
            <a:ext cx="7886700" cy="26876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4377FB1B-9897-6F42-9715-142DD29476CE}" type="datetimeFigureOut">
              <a:rPr lang="es-ES_tradnl" smtClean="0"/>
              <a:t>29/08/2018</a:t>
            </a:fld>
            <a:endParaRPr lang="es-ES_tradnl" dirty="0"/>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dirty="0"/>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F15864E-D783-214A-A175-0DDBFC8C4360}" type="slidenum">
              <a:rPr lang="es-ES_tradnl" smtClean="0"/>
              <a:t>‹Nº›</a:t>
            </a:fld>
            <a:endParaRPr lang="es-ES_tradnl" dirty="0"/>
          </a:p>
        </p:txBody>
      </p:sp>
    </p:spTree>
    <p:extLst>
      <p:ext uri="{BB962C8B-B14F-4D97-AF65-F5344CB8AC3E}">
        <p14:creationId xmlns:p14="http://schemas.microsoft.com/office/powerpoint/2010/main" val="1805091292"/>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7" r:id="rId3"/>
    <p:sldLayoutId id="2147483676" r:id="rId4"/>
    <p:sldLayoutId id="2147483678" r:id="rId5"/>
    <p:sldLayoutId id="2147483674" r:id="rId6"/>
    <p:sldLayoutId id="2147483679" r:id="rId7"/>
    <p:sldLayoutId id="2147483675" r:id="rId8"/>
    <p:sldLayoutId id="2147483680" r:id="rId9"/>
    <p:sldLayoutId id="214748368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xmlns="" id="{7B672FD7-F1BE-4C79-93D0-9E3416534FE7}"/>
              </a:ext>
            </a:extLst>
          </p:cNvPr>
          <p:cNvSpPr>
            <a:spLocks noGrp="1"/>
          </p:cNvSpPr>
          <p:nvPr>
            <p:ph type="ctrTitle"/>
          </p:nvPr>
        </p:nvSpPr>
        <p:spPr>
          <a:xfrm>
            <a:off x="129326" y="1122879"/>
            <a:ext cx="6283915" cy="2192755"/>
          </a:xfrm>
        </p:spPr>
        <p:txBody>
          <a:bodyPr/>
          <a:lstStyle/>
          <a:p>
            <a:r>
              <a:rPr lang="es-CO" sz="3600" b="1" dirty="0" smtClean="0"/>
              <a:t>Región de Confianza</a:t>
            </a:r>
            <a:r>
              <a:rPr lang="es-CO" dirty="0"/>
              <a:t/>
            </a:r>
            <a:br>
              <a:rPr lang="es-CO" dirty="0"/>
            </a:br>
            <a:endParaRPr lang="es-CO" dirty="0"/>
          </a:p>
        </p:txBody>
      </p:sp>
      <p:sp>
        <p:nvSpPr>
          <p:cNvPr id="6" name="Subtítulo 5">
            <a:extLst>
              <a:ext uri="{FF2B5EF4-FFF2-40B4-BE49-F238E27FC236}">
                <a16:creationId xmlns:a16="http://schemas.microsoft.com/office/drawing/2014/main" xmlns="" id="{3A41B195-9FA3-4FC4-8172-6E3E2A543D83}"/>
              </a:ext>
            </a:extLst>
          </p:cNvPr>
          <p:cNvSpPr>
            <a:spLocks noGrp="1"/>
          </p:cNvSpPr>
          <p:nvPr>
            <p:ph type="subTitle" idx="1"/>
          </p:nvPr>
        </p:nvSpPr>
        <p:spPr>
          <a:xfrm>
            <a:off x="129326" y="3395814"/>
            <a:ext cx="6283915" cy="672211"/>
          </a:xfrm>
        </p:spPr>
        <p:txBody>
          <a:bodyPr>
            <a:normAutofit/>
          </a:bodyPr>
          <a:lstStyle/>
          <a:p>
            <a:r>
              <a:rPr lang="es-CO" dirty="0"/>
              <a:t>Carlos Mario Paredes Valencia</a:t>
            </a:r>
          </a:p>
        </p:txBody>
      </p:sp>
    </p:spTree>
    <p:extLst>
      <p:ext uri="{BB962C8B-B14F-4D97-AF65-F5344CB8AC3E}">
        <p14:creationId xmlns:p14="http://schemas.microsoft.com/office/powerpoint/2010/main" val="1560302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texto 10">
            <a:extLst>
              <a:ext uri="{FF2B5EF4-FFF2-40B4-BE49-F238E27FC236}">
                <a16:creationId xmlns:a16="http://schemas.microsoft.com/office/drawing/2014/main" xmlns="" id="{A9CF5720-3483-4E3C-9F5C-CA25F0025D36}"/>
              </a:ext>
            </a:extLst>
          </p:cNvPr>
          <p:cNvSpPr>
            <a:spLocks noGrp="1"/>
          </p:cNvSpPr>
          <p:nvPr>
            <p:ph type="body" sz="quarter" idx="15"/>
          </p:nvPr>
        </p:nvSpPr>
        <p:spPr/>
        <p:txBody>
          <a:bodyPr>
            <a:normAutofit/>
          </a:bodyPr>
          <a:lstStyle/>
          <a:p>
            <a:r>
              <a:rPr lang="es-CO" dirty="0"/>
              <a:t>GRACIAS</a:t>
            </a:r>
          </a:p>
        </p:txBody>
      </p:sp>
    </p:spTree>
    <p:extLst>
      <p:ext uri="{BB962C8B-B14F-4D97-AF65-F5344CB8AC3E}">
        <p14:creationId xmlns:p14="http://schemas.microsoft.com/office/powerpoint/2010/main" val="73165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p:sp>
        <p:nvSpPr>
          <p:cNvPr id="6" name="5 Marcador de contenido"/>
          <p:cNvSpPr>
            <a:spLocks noGrp="1"/>
          </p:cNvSpPr>
          <p:nvPr>
            <p:ph sz="quarter" idx="13"/>
          </p:nvPr>
        </p:nvSpPr>
        <p:spPr/>
        <p:txBody>
          <a:bodyPr/>
          <a:lstStyle/>
          <a:p>
            <a:pPr algn="just"/>
            <a:r>
              <a:rPr lang="es-CO" dirty="0" smtClean="0"/>
              <a:t>La región de confianza o los métodos de paso restringido, son un enfoque para resolver las debilidades que presenta el método de Newton, que surge cuando la matriz Hessiana </a:t>
            </a:r>
            <a:r>
              <a:rPr lang="es-CO" b="1" dirty="0" smtClean="0"/>
              <a:t>no es definida positiva </a:t>
            </a:r>
            <a:r>
              <a:rPr lang="es-CO" dirty="0" smtClean="0"/>
              <a:t>o se tienen funciones </a:t>
            </a:r>
            <a:r>
              <a:rPr lang="es-CO" b="1" dirty="0" smtClean="0"/>
              <a:t>altamente no lineal</a:t>
            </a:r>
            <a:r>
              <a:rPr lang="es-CO" dirty="0" smtClean="0"/>
              <a:t>.</a:t>
            </a:r>
          </a:p>
          <a:p>
            <a:pPr algn="just"/>
            <a:endParaRPr lang="es-CO" dirty="0"/>
          </a:p>
          <a:p>
            <a:pPr marL="0" indent="0" algn="just">
              <a:buNone/>
            </a:pPr>
            <a:r>
              <a:rPr lang="es-CO" dirty="0"/>
              <a:t>Los </a:t>
            </a:r>
            <a:r>
              <a:rPr lang="es-CO" dirty="0" smtClean="0"/>
              <a:t>métodos </a:t>
            </a:r>
            <a:r>
              <a:rPr lang="es-CO" dirty="0"/>
              <a:t>de región de confianza, usan la siguiente estrategia:</a:t>
            </a:r>
          </a:p>
          <a:p>
            <a:pPr lvl="0" algn="just"/>
            <a:r>
              <a:rPr lang="es-CO" dirty="0"/>
              <a:t>Formar una aproximación confiable de f(x)</a:t>
            </a:r>
          </a:p>
          <a:p>
            <a:pPr lvl="0" algn="just"/>
            <a:r>
              <a:rPr lang="es-CO" dirty="0"/>
              <a:t>Encontrar el mínimo de esta función.</a:t>
            </a:r>
          </a:p>
          <a:p>
            <a:pPr marL="0" indent="0">
              <a:buNone/>
            </a:pPr>
            <a:endParaRPr lang="es-CO" dirty="0"/>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411300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p:sp>
        <p:nvSpPr>
          <p:cNvPr id="6" name="5 Marcador de contenido"/>
          <p:cNvSpPr>
            <a:spLocks noGrp="1"/>
          </p:cNvSpPr>
          <p:nvPr>
            <p:ph sz="quarter" idx="13"/>
          </p:nvPr>
        </p:nvSpPr>
        <p:spPr/>
        <p:txBody>
          <a:bodyPr>
            <a:normAutofit/>
          </a:bodyPr>
          <a:lstStyle/>
          <a:p>
            <a:pPr marL="0" indent="0" algn="just">
              <a:buNone/>
            </a:pPr>
            <a:r>
              <a:rPr lang="es-CO" sz="2800" dirty="0"/>
              <a:t>La región de confianza se define como </a:t>
            </a:r>
            <a:r>
              <a:rPr lang="es-CO" sz="2800" b="1" dirty="0"/>
              <a:t>una vecindad alrededor</a:t>
            </a:r>
            <a:r>
              <a:rPr lang="es-CO" sz="2800" dirty="0"/>
              <a:t> de la iteración actual (x(t)) en donde la aproximación actual de f(x) produce un descenso. El énfasis cambia de encontrar direcciones de descenso a formar una buenas aproximación de f(x</a:t>
            </a:r>
            <a:r>
              <a:rPr lang="es-CO" sz="2800" dirty="0" smtClean="0"/>
              <a:t>). [</a:t>
            </a:r>
            <a:r>
              <a:rPr lang="es-CO" sz="2800" dirty="0"/>
              <a:t>1]</a:t>
            </a:r>
            <a:endParaRPr lang="es-CO" sz="2800" dirty="0"/>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54528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p:sp>
        <p:nvSpPr>
          <p:cNvPr id="6" name="5 Marcador de contenido"/>
          <p:cNvSpPr>
            <a:spLocks noGrp="1"/>
          </p:cNvSpPr>
          <p:nvPr>
            <p:ph sz="quarter" idx="13"/>
          </p:nvPr>
        </p:nvSpPr>
        <p:spPr/>
        <p:txBody>
          <a:bodyPr/>
          <a:lstStyle/>
          <a:p>
            <a:pPr marL="0" indent="0" algn="just">
              <a:buNone/>
            </a:pPr>
            <a:r>
              <a:rPr lang="es-CO" dirty="0"/>
              <a:t>Este método permite </a:t>
            </a:r>
            <a:r>
              <a:rPr lang="es-CO" b="1" dirty="0"/>
              <a:t>seleccionar</a:t>
            </a:r>
            <a:r>
              <a:rPr lang="es-CO" dirty="0"/>
              <a:t> la </a:t>
            </a:r>
            <a:r>
              <a:rPr lang="es-CO" b="1" dirty="0"/>
              <a:t>dirección</a:t>
            </a:r>
            <a:r>
              <a:rPr lang="es-CO" dirty="0"/>
              <a:t> y la </a:t>
            </a:r>
            <a:r>
              <a:rPr lang="es-CO" b="1" dirty="0"/>
              <a:t>longitud del paso </a:t>
            </a:r>
            <a:r>
              <a:rPr lang="es-CO" dirty="0"/>
              <a:t>de manera </a:t>
            </a:r>
            <a:r>
              <a:rPr lang="es-CO" b="1" dirty="0" smtClean="0"/>
              <a:t>simultánea</a:t>
            </a:r>
            <a:r>
              <a:rPr lang="es-CO" dirty="0"/>
              <a:t>. Si el paso no es aceptable, reduce el tamaño de la región y encuentra el nuevo mínimo. De manera general, la </a:t>
            </a:r>
            <a:r>
              <a:rPr lang="es-CO" b="1" dirty="0"/>
              <a:t>dirección</a:t>
            </a:r>
            <a:r>
              <a:rPr lang="es-CO" dirty="0"/>
              <a:t> del paso cambia </a:t>
            </a:r>
            <a:r>
              <a:rPr lang="es-CO" b="1" dirty="0"/>
              <a:t>siempre</a:t>
            </a:r>
            <a:r>
              <a:rPr lang="es-CO" dirty="0"/>
              <a:t> que se </a:t>
            </a:r>
            <a:r>
              <a:rPr lang="es-CO" b="1" dirty="0"/>
              <a:t>modifique</a:t>
            </a:r>
            <a:r>
              <a:rPr lang="es-CO" dirty="0"/>
              <a:t> la región de confianza. La selección de la región de confianza es critica para la efectividad en cada iteración. Si esta región es demasiado pequeña, el algoritmo pierde la oportunidad de dar un paso sustancial que lo moverá mucho mas cerca hacia el mínimo de la función objetivo, en cambio, si es demasiado grande, el mínimo puede encontrarse lejos de la función objetivo dentro de la región, y el tamaño de la región deberá ser reducido. En algoritmos prácticos, el tamaño de la región se selecciona de acuerdo con el rendimiento del algoritmo durante iteraciones previas[2].</a:t>
            </a:r>
          </a:p>
          <a:p>
            <a:pPr marL="0" indent="0" algn="ctr">
              <a:buNone/>
            </a:pPr>
            <a:endParaRPr lang="es-CO" dirty="0"/>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2245531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mc:AlternateContent xmlns:mc="http://schemas.openxmlformats.org/markup-compatibility/2006">
        <mc:Choice xmlns:a14="http://schemas.microsoft.com/office/drawing/2010/main" Requires="a14">
          <p:sp>
            <p:nvSpPr>
              <p:cNvPr id="6" name="5 Marcador de contenido"/>
              <p:cNvSpPr>
                <a:spLocks noGrp="1"/>
              </p:cNvSpPr>
              <p:nvPr>
                <p:ph sz="quarter" idx="13"/>
              </p:nvPr>
            </p:nvSpPr>
            <p:spPr/>
            <p:txBody>
              <a:bodyPr>
                <a:normAutofit/>
              </a:bodyPr>
              <a:lstStyle/>
              <a:p>
                <a:pPr algn="just"/>
                <a:r>
                  <a:rPr lang="es-CO" dirty="0" smtClean="0"/>
                  <a:t>En este método lo primero es definir una región en cada iteración.</a:t>
                </a:r>
              </a:p>
              <a:p>
                <a:pPr algn="just"/>
                <a:endParaRPr lang="es-CO" dirty="0"/>
              </a:p>
              <a:p>
                <a:pPr algn="just"/>
                <a:r>
                  <a:rPr lang="es-CO" dirty="0"/>
                  <a:t>Donde </a:t>
                </a:r>
                <a14:m>
                  <m:oMath xmlns:m="http://schemas.openxmlformats.org/officeDocument/2006/math">
                    <m:sSub>
                      <m:sSubPr>
                        <m:ctrlPr>
                          <a:rPr lang="es-CO" i="1" smtClean="0">
                            <a:latin typeface="Cambria Math"/>
                          </a:rPr>
                        </m:ctrlPr>
                      </m:sSubPr>
                      <m:e>
                        <m:r>
                          <a:rPr lang="es-CO" i="1" smtClean="0">
                            <a:latin typeface="Cambria Math"/>
                            <a:ea typeface="Cambria Math"/>
                          </a:rPr>
                          <m:t>∆</m:t>
                        </m:r>
                      </m:e>
                      <m:sub>
                        <m:r>
                          <a:rPr lang="es-CO" b="0" i="1" smtClean="0">
                            <a:latin typeface="Cambria Math"/>
                          </a:rPr>
                          <m:t>𝑘</m:t>
                        </m:r>
                      </m:sub>
                    </m:sSub>
                  </m:oMath>
                </a14:m>
                <a:r>
                  <a:rPr lang="es-CO" dirty="0" smtClean="0"/>
                  <a:t>es </a:t>
                </a:r>
                <a:r>
                  <a:rPr lang="es-CO" dirty="0"/>
                  <a:t>el radio </a:t>
                </a:r>
                <a:r>
                  <a:rPr lang="es-CO" dirty="0" smtClean="0"/>
                  <a:t>de </a:t>
                </a:r>
                <a14:m>
                  <m:oMath xmlns:m="http://schemas.openxmlformats.org/officeDocument/2006/math">
                    <m:sSub>
                      <m:sSubPr>
                        <m:ctrlPr>
                          <a:rPr lang="es-CO" i="1">
                            <a:latin typeface="Cambria Math"/>
                          </a:rPr>
                        </m:ctrlPr>
                      </m:sSubPr>
                      <m:e>
                        <m:r>
                          <m:rPr>
                            <m:sty m:val="p"/>
                          </m:rPr>
                          <a:rPr lang="es-CO" i="1" smtClean="0">
                            <a:latin typeface="Cambria Math"/>
                            <a:ea typeface="Cambria Math"/>
                          </a:rPr>
                          <m:t>Ω</m:t>
                        </m:r>
                      </m:e>
                      <m:sub>
                        <m:r>
                          <a:rPr lang="es-CO" i="1">
                            <a:latin typeface="Cambria Math"/>
                          </a:rPr>
                          <m:t>𝑘</m:t>
                        </m:r>
                      </m:sub>
                    </m:sSub>
                  </m:oMath>
                </a14:m>
                <a:r>
                  <a:rPr lang="es-CO" dirty="0" smtClean="0"/>
                  <a:t>, </a:t>
                </a:r>
                <a:r>
                  <a:rPr lang="es-CO" dirty="0"/>
                  <a:t>en donde se confía en el que el modelo sea el adecuado a la función objetivo. </a:t>
                </a:r>
                <a:r>
                  <a:rPr lang="es-CO" dirty="0" smtClean="0"/>
                  <a:t>Después </a:t>
                </a:r>
                <a:r>
                  <a:rPr lang="es-CO" dirty="0"/>
                  <a:t>se elige un paso para aproximar un </a:t>
                </a:r>
                <a:r>
                  <a:rPr lang="es-CO" dirty="0" smtClean="0"/>
                  <a:t>mínimo </a:t>
                </a:r>
                <a:r>
                  <a:rPr lang="es-CO" dirty="0"/>
                  <a:t>del modelo </a:t>
                </a:r>
                <a:r>
                  <a:rPr lang="es-CO" dirty="0" smtClean="0"/>
                  <a:t>cuadrático </a:t>
                </a:r>
                <a:r>
                  <a:rPr lang="es-CO" dirty="0"/>
                  <a:t>de la región de confianza, tal que </a:t>
                </a:r>
                <a14:m>
                  <m:oMath xmlns:m="http://schemas.openxmlformats.org/officeDocument/2006/math">
                    <m:sSub>
                      <m:sSubPr>
                        <m:ctrlPr>
                          <a:rPr lang="es-CO" i="1">
                            <a:latin typeface="Cambria Math"/>
                          </a:rPr>
                        </m:ctrlPr>
                      </m:sSubPr>
                      <m:e>
                        <m:r>
                          <a:rPr lang="es-CO" i="1">
                            <a:latin typeface="Cambria Math"/>
                          </a:rPr>
                          <m:t>𝑥</m:t>
                        </m:r>
                      </m:e>
                      <m:sub>
                        <m:r>
                          <a:rPr lang="es-CO" i="1">
                            <a:latin typeface="Cambria Math"/>
                          </a:rPr>
                          <m:t>𝑘</m:t>
                        </m:r>
                      </m:sub>
                    </m:sSub>
                    <m:r>
                      <a:rPr lang="es-CO" b="0" i="1" smtClean="0">
                        <a:latin typeface="Cambria Math"/>
                      </a:rPr>
                      <m:t>+</m:t>
                    </m:r>
                    <m:sSub>
                      <m:sSubPr>
                        <m:ctrlPr>
                          <a:rPr lang="es-CO" i="1">
                            <a:latin typeface="Cambria Math"/>
                          </a:rPr>
                        </m:ctrlPr>
                      </m:sSubPr>
                      <m:e>
                        <m:r>
                          <a:rPr lang="es-CO" b="0" i="1" smtClean="0">
                            <a:latin typeface="Cambria Math"/>
                          </a:rPr>
                          <m:t>𝑠</m:t>
                        </m:r>
                      </m:e>
                      <m:sub>
                        <m:r>
                          <a:rPr lang="es-CO" i="1">
                            <a:latin typeface="Cambria Math"/>
                          </a:rPr>
                          <m:t>𝑘</m:t>
                        </m:r>
                      </m:sub>
                    </m:sSub>
                  </m:oMath>
                </a14:m>
                <a:r>
                  <a:rPr lang="es-CO" dirty="0" smtClean="0"/>
                  <a:t> </a:t>
                </a:r>
                <a:r>
                  <a:rPr lang="es-CO" dirty="0"/>
                  <a:t>es el mejor punto aprox. </a:t>
                </a:r>
                <a:r>
                  <a:rPr lang="es-CO" dirty="0" smtClean="0"/>
                  <a:t>en </a:t>
                </a:r>
                <a:r>
                  <a:rPr lang="es-CO" dirty="0"/>
                  <a:t>la esfera </a:t>
                </a:r>
                <a:r>
                  <a:rPr lang="es-CO" dirty="0" smtClean="0"/>
                  <a:t>generalizada:</a:t>
                </a:r>
              </a:p>
              <a:p>
                <a:pPr algn="just"/>
                <a:endParaRPr lang="es-CO" dirty="0"/>
              </a:p>
              <a:p>
                <a:pPr marL="0" indent="0" algn="just">
                  <a:buNone/>
                </a:pPr>
                <a:endParaRPr lang="es-CO" dirty="0"/>
              </a:p>
            </p:txBody>
          </p:sp>
        </mc:Choice>
        <mc:Fallback>
          <p:sp>
            <p:nvSpPr>
              <p:cNvPr id="6" name="5 Marcador de contenido"/>
              <p:cNvSpPr>
                <a:spLocks noGrp="1" noRot="1" noChangeAspect="1" noMove="1" noResize="1" noEditPoints="1" noAdjustHandles="1" noChangeArrowheads="1" noChangeShapeType="1" noTextEdit="1"/>
              </p:cNvSpPr>
              <p:nvPr>
                <p:ph sz="quarter" idx="13"/>
              </p:nvPr>
            </p:nvSpPr>
            <p:spPr>
              <a:blipFill rotWithShape="1">
                <a:blip r:embed="rId3"/>
                <a:stretch>
                  <a:fillRect l="-556" t="-1736" r="-764"/>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pic>
        <p:nvPicPr>
          <p:cNvPr id="5" name="4 Imagen"/>
          <p:cNvPicPr/>
          <p:nvPr/>
        </p:nvPicPr>
        <p:blipFill rotWithShape="1">
          <a:blip r:embed="rId4">
            <a:extLst>
              <a:ext uri="{28A0092B-C50C-407E-A947-70E740481C1C}">
                <a14:useLocalDpi xmlns:a14="http://schemas.microsoft.com/office/drawing/2010/main" val="0"/>
              </a:ext>
            </a:extLst>
          </a:blip>
          <a:srcRect r="4582"/>
          <a:stretch/>
        </p:blipFill>
        <p:spPr bwMode="auto">
          <a:xfrm>
            <a:off x="2913522" y="1279039"/>
            <a:ext cx="2203053" cy="424180"/>
          </a:xfrm>
          <a:prstGeom prst="rect">
            <a:avLst/>
          </a:prstGeom>
          <a:noFill/>
          <a:ln>
            <a:noFill/>
          </a:ln>
        </p:spPr>
      </p:pic>
      <p:pic>
        <p:nvPicPr>
          <p:cNvPr id="7" name="6 Imagen"/>
          <p:cNvPicPr/>
          <p:nvPr/>
        </p:nvPicPr>
        <p:blipFill>
          <a:blip r:embed="rId5">
            <a:extLst>
              <a:ext uri="{28A0092B-C50C-407E-A947-70E740481C1C}">
                <a14:useLocalDpi xmlns:a14="http://schemas.microsoft.com/office/drawing/2010/main" val="0"/>
              </a:ext>
            </a:extLst>
          </a:blip>
          <a:srcRect/>
          <a:stretch>
            <a:fillRect/>
          </a:stretch>
        </p:blipFill>
        <p:spPr bwMode="auto">
          <a:xfrm>
            <a:off x="2010224" y="3062531"/>
            <a:ext cx="1757680" cy="369570"/>
          </a:xfrm>
          <a:prstGeom prst="rect">
            <a:avLst/>
          </a:prstGeom>
          <a:noFill/>
          <a:ln>
            <a:noFill/>
          </a:ln>
        </p:spPr>
      </p:pic>
      <p:pic>
        <p:nvPicPr>
          <p:cNvPr id="8" name="7 Imagen"/>
          <p:cNvPicPr/>
          <p:nvPr/>
        </p:nvPicPr>
        <p:blipFill>
          <a:blip r:embed="rId6">
            <a:extLst>
              <a:ext uri="{28A0092B-C50C-407E-A947-70E740481C1C}">
                <a14:useLocalDpi xmlns:a14="http://schemas.microsoft.com/office/drawing/2010/main" val="0"/>
              </a:ext>
            </a:extLst>
          </a:blip>
          <a:srcRect/>
          <a:stretch>
            <a:fillRect/>
          </a:stretch>
        </p:blipFill>
        <p:spPr bwMode="auto">
          <a:xfrm>
            <a:off x="4275825" y="3093920"/>
            <a:ext cx="1015068" cy="338181"/>
          </a:xfrm>
          <a:prstGeom prst="rect">
            <a:avLst/>
          </a:prstGeom>
          <a:noFill/>
          <a:ln>
            <a:noFill/>
          </a:ln>
        </p:spPr>
      </p:pic>
      <mc:AlternateContent xmlns:mc="http://schemas.openxmlformats.org/markup-compatibility/2006">
        <mc:Choice xmlns:a14="http://schemas.microsoft.com/office/drawing/2010/main" Requires="a14">
          <p:sp>
            <p:nvSpPr>
              <p:cNvPr id="2" name="1 Rectángulo"/>
              <p:cNvSpPr/>
              <p:nvPr/>
            </p:nvSpPr>
            <p:spPr>
              <a:xfrm>
                <a:off x="378435" y="3432101"/>
                <a:ext cx="2814360" cy="369332"/>
              </a:xfrm>
              <a:prstGeom prst="rect">
                <a:avLst/>
              </a:prstGeom>
            </p:spPr>
            <p:txBody>
              <a:bodyPr wrap="none">
                <a:spAutoFit/>
              </a:bodyPr>
              <a:lstStyle/>
              <a:p>
                <a:r>
                  <a:rPr lang="es-CO" dirty="0"/>
                  <a:t>Con centro </a:t>
                </a:r>
                <a14:m>
                  <m:oMath xmlns:m="http://schemas.openxmlformats.org/officeDocument/2006/math">
                    <m:sSub>
                      <m:sSubPr>
                        <m:ctrlPr>
                          <a:rPr lang="es-CO" i="1">
                            <a:latin typeface="Cambria Math"/>
                          </a:rPr>
                        </m:ctrlPr>
                      </m:sSubPr>
                      <m:e>
                        <m:r>
                          <a:rPr lang="es-CO" i="1">
                            <a:latin typeface="Cambria Math"/>
                          </a:rPr>
                          <m:t>𝑥</m:t>
                        </m:r>
                      </m:e>
                      <m:sub>
                        <m:r>
                          <a:rPr lang="es-CO" i="1">
                            <a:latin typeface="Cambria Math"/>
                          </a:rPr>
                          <m:t>𝑘</m:t>
                        </m:r>
                      </m:sub>
                    </m:sSub>
                    <m:r>
                      <a:rPr lang="es-CO" i="1">
                        <a:latin typeface="Cambria Math"/>
                      </a:rPr>
                      <m:t> </m:t>
                    </m:r>
                  </m:oMath>
                </a14:m>
                <a:r>
                  <a:rPr lang="es-CO" dirty="0"/>
                  <a:t>y radio </a:t>
                </a:r>
                <a14:m>
                  <m:oMath xmlns:m="http://schemas.openxmlformats.org/officeDocument/2006/math">
                    <m:sSub>
                      <m:sSubPr>
                        <m:ctrlPr>
                          <a:rPr lang="es-CO" i="1">
                            <a:latin typeface="Cambria Math"/>
                          </a:rPr>
                        </m:ctrlPr>
                      </m:sSubPr>
                      <m:e>
                        <m:r>
                          <a:rPr lang="es-CO" i="1">
                            <a:latin typeface="Cambria Math"/>
                            <a:ea typeface="Cambria Math"/>
                          </a:rPr>
                          <m:t>∆</m:t>
                        </m:r>
                      </m:e>
                      <m:sub>
                        <m:r>
                          <a:rPr lang="es-CO" i="1">
                            <a:latin typeface="Cambria Math"/>
                          </a:rPr>
                          <m:t>𝑘</m:t>
                        </m:r>
                      </m:sub>
                    </m:sSub>
                  </m:oMath>
                </a14:m>
                <a:r>
                  <a:rPr lang="es-CO" dirty="0"/>
                  <a:t> </a:t>
                </a:r>
                <a:endParaRPr lang="es-CO" dirty="0"/>
              </a:p>
            </p:txBody>
          </p:sp>
        </mc:Choice>
        <mc:Fallback>
          <p:sp>
            <p:nvSpPr>
              <p:cNvPr id="2" name="1 Rectángulo"/>
              <p:cNvSpPr>
                <a:spLocks noRot="1" noChangeAspect="1" noMove="1" noResize="1" noEditPoints="1" noAdjustHandles="1" noChangeArrowheads="1" noChangeShapeType="1" noTextEdit="1"/>
              </p:cNvSpPr>
              <p:nvPr/>
            </p:nvSpPr>
            <p:spPr>
              <a:xfrm>
                <a:off x="378435" y="3432101"/>
                <a:ext cx="2814360" cy="369332"/>
              </a:xfrm>
              <a:prstGeom prst="rect">
                <a:avLst/>
              </a:prstGeom>
              <a:blipFill rotWithShape="1">
                <a:blip r:embed="rId7"/>
                <a:stretch>
                  <a:fillRect l="-1732" t="-8197" b="-24590"/>
                </a:stretch>
              </a:blipFill>
            </p:spPr>
            <p:txBody>
              <a:bodyPr/>
              <a:lstStyle/>
              <a:p>
                <a:r>
                  <a:rPr lang="es-CO">
                    <a:noFill/>
                  </a:rPr>
                  <a:t> </a:t>
                </a:r>
              </a:p>
            </p:txBody>
          </p:sp>
        </mc:Fallback>
      </mc:AlternateContent>
    </p:spTree>
    <p:extLst>
      <p:ext uri="{BB962C8B-B14F-4D97-AF65-F5344CB8AC3E}">
        <p14:creationId xmlns:p14="http://schemas.microsoft.com/office/powerpoint/2010/main" val="148568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mc:AlternateContent xmlns:mc="http://schemas.openxmlformats.org/markup-compatibility/2006">
        <mc:Choice xmlns:a14="http://schemas.microsoft.com/office/drawing/2010/main" Requires="a14">
          <p:sp>
            <p:nvSpPr>
              <p:cNvPr id="6" name="5 Marcador de contenido"/>
              <p:cNvSpPr>
                <a:spLocks noGrp="1"/>
              </p:cNvSpPr>
              <p:nvPr>
                <p:ph sz="quarter" idx="13"/>
              </p:nvPr>
            </p:nvSpPr>
            <p:spPr/>
            <p:txBody>
              <a:bodyPr>
                <a:normAutofit/>
              </a:bodyPr>
              <a:lstStyle/>
              <a:p>
                <a:pPr algn="just"/>
                <a:r>
                  <a:rPr lang="es-CO" dirty="0" smtClean="0"/>
                  <a:t>Si </a:t>
                </a:r>
                <a:r>
                  <a:rPr lang="es-CO" dirty="0"/>
                  <a:t>el paso no es aceptado, se reduce el tamaño de la región de confianza y encontramos un nuevo </a:t>
                </a:r>
                <a:r>
                  <a:rPr lang="es-CO" dirty="0" smtClean="0"/>
                  <a:t>mínimo. </a:t>
                </a:r>
                <a:r>
                  <a:rPr lang="es-CO" dirty="0"/>
                  <a:t>Dado que el paso esta restringido por la región de confianza, también se le conoce como método de paso </a:t>
                </a:r>
                <a:r>
                  <a:rPr lang="es-CO" dirty="0" smtClean="0"/>
                  <a:t>restringido. El </a:t>
                </a:r>
                <a:r>
                  <a:rPr lang="es-CO" dirty="0"/>
                  <a:t>modelo del método de la región de confianza es</a:t>
                </a:r>
                <a:r>
                  <a:rPr lang="es-CO" dirty="0" smtClean="0"/>
                  <a:t>:</a:t>
                </a:r>
              </a:p>
              <a:p>
                <a:endParaRPr lang="es-CO" dirty="0"/>
              </a:p>
              <a:p>
                <a:pPr marL="0" indent="0">
                  <a:buNone/>
                </a:pPr>
                <a:endParaRPr lang="es-CO" dirty="0" smtClean="0"/>
              </a:p>
              <a:p>
                <a:pPr marL="0" indent="0">
                  <a:buNone/>
                </a:pPr>
                <a:endParaRPr lang="es-CO" dirty="0" smtClean="0"/>
              </a:p>
              <a:p>
                <a:pPr marL="0" indent="0">
                  <a:buNone/>
                </a:pPr>
                <a:r>
                  <a:rPr lang="es-CO" dirty="0" smtClean="0"/>
                  <a:t>Donde </a:t>
                </a:r>
                <a14:m>
                  <m:oMath xmlns:m="http://schemas.openxmlformats.org/officeDocument/2006/math">
                    <m:sSub>
                      <m:sSubPr>
                        <m:ctrlPr>
                          <a:rPr lang="es-CO" i="1">
                            <a:latin typeface="Cambria Math"/>
                          </a:rPr>
                        </m:ctrlPr>
                      </m:sSubPr>
                      <m:e>
                        <m:r>
                          <a:rPr lang="es-CO" i="1">
                            <a:latin typeface="Cambria Math"/>
                            <a:ea typeface="Cambria Math"/>
                          </a:rPr>
                          <m:t>∆</m:t>
                        </m:r>
                      </m:e>
                      <m:sub>
                        <m:r>
                          <a:rPr lang="es-CO" i="1">
                            <a:latin typeface="Cambria Math"/>
                          </a:rPr>
                          <m:t>𝑘</m:t>
                        </m:r>
                      </m:sub>
                    </m:sSub>
                    <m:r>
                      <a:rPr lang="es-CO" i="1">
                        <a:latin typeface="Cambria Math"/>
                      </a:rPr>
                      <m:t> </m:t>
                    </m:r>
                  </m:oMath>
                </a14:m>
                <a:r>
                  <a:rPr lang="es-CO" dirty="0"/>
                  <a:t>&gt;0 es el radio de la región de confianza, </a:t>
                </a:r>
                <a14:m>
                  <m:oMath xmlns:m="http://schemas.openxmlformats.org/officeDocument/2006/math">
                    <m:sSub>
                      <m:sSubPr>
                        <m:ctrlPr>
                          <a:rPr lang="es-CO" i="1">
                            <a:latin typeface="Cambria Math"/>
                          </a:rPr>
                        </m:ctrlPr>
                      </m:sSubPr>
                      <m:e>
                        <m:r>
                          <a:rPr lang="es-CO" b="0" i="1" smtClean="0">
                            <a:latin typeface="Cambria Math"/>
                          </a:rPr>
                          <m:t>𝐵</m:t>
                        </m:r>
                      </m:e>
                      <m:sub>
                        <m:r>
                          <a:rPr lang="es-CO" i="1">
                            <a:latin typeface="Cambria Math"/>
                          </a:rPr>
                          <m:t>𝑘</m:t>
                        </m:r>
                      </m:sub>
                    </m:sSub>
                  </m:oMath>
                </a14:m>
                <a:r>
                  <a:rPr lang="es-CO" dirty="0"/>
                  <a:t> es simétrica y una aproximación de la Hessiana.</a:t>
                </a:r>
              </a:p>
              <a:p>
                <a:pPr marL="0" indent="0" algn="ctr">
                  <a:buNone/>
                </a:pPr>
                <a:endParaRPr lang="es-CO" dirty="0"/>
              </a:p>
            </p:txBody>
          </p:sp>
        </mc:Choice>
        <mc:Fallback>
          <p:sp>
            <p:nvSpPr>
              <p:cNvPr id="6" name="5 Marcador de contenido"/>
              <p:cNvSpPr>
                <a:spLocks noGrp="1" noRot="1" noChangeAspect="1" noMove="1" noResize="1" noEditPoints="1" noAdjustHandles="1" noChangeArrowheads="1" noChangeShapeType="1" noTextEdit="1"/>
              </p:cNvSpPr>
              <p:nvPr>
                <p:ph sz="quarter" idx="13"/>
              </p:nvPr>
            </p:nvSpPr>
            <p:spPr>
              <a:blipFill rotWithShape="1">
                <a:blip r:embed="rId3"/>
                <a:stretch>
                  <a:fillRect l="-695" t="-1736" r="-764"/>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pic>
        <p:nvPicPr>
          <p:cNvPr id="9" name="8 Imagen"/>
          <p:cNvPicPr/>
          <p:nvPr/>
        </p:nvPicPr>
        <p:blipFill>
          <a:blip r:embed="rId4">
            <a:extLst>
              <a:ext uri="{28A0092B-C50C-407E-A947-70E740481C1C}">
                <a14:useLocalDpi xmlns:a14="http://schemas.microsoft.com/office/drawing/2010/main" val="0"/>
              </a:ext>
            </a:extLst>
          </a:blip>
          <a:srcRect/>
          <a:stretch>
            <a:fillRect/>
          </a:stretch>
        </p:blipFill>
        <p:spPr bwMode="auto">
          <a:xfrm>
            <a:off x="2089042" y="2194754"/>
            <a:ext cx="4062376" cy="1011584"/>
          </a:xfrm>
          <a:prstGeom prst="rect">
            <a:avLst/>
          </a:prstGeom>
          <a:noFill/>
          <a:ln>
            <a:noFill/>
          </a:ln>
        </p:spPr>
      </p:pic>
    </p:spTree>
    <p:extLst>
      <p:ext uri="{BB962C8B-B14F-4D97-AF65-F5344CB8AC3E}">
        <p14:creationId xmlns:p14="http://schemas.microsoft.com/office/powerpoint/2010/main" val="14224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mc:AlternateContent xmlns:mc="http://schemas.openxmlformats.org/markup-compatibility/2006">
        <mc:Choice xmlns:a14="http://schemas.microsoft.com/office/drawing/2010/main" Requires="a14">
          <p:sp>
            <p:nvSpPr>
              <p:cNvPr id="6" name="5 Marcador de contenido"/>
              <p:cNvSpPr>
                <a:spLocks noGrp="1"/>
              </p:cNvSpPr>
              <p:nvPr>
                <p:ph sz="quarter" idx="13"/>
              </p:nvPr>
            </p:nvSpPr>
            <p:spPr/>
            <p:txBody>
              <a:bodyPr>
                <a:normAutofit/>
              </a:bodyPr>
              <a:lstStyle/>
              <a:p>
                <a:r>
                  <a:rPr lang="es-CO" dirty="0"/>
                  <a:t>¿</a:t>
                </a:r>
                <a:r>
                  <a:rPr lang="es-CO" dirty="0" smtClean="0"/>
                  <a:t>Cómo </a:t>
                </a:r>
                <a:r>
                  <a:rPr lang="es-CO" dirty="0"/>
                  <a:t>se selecciona el radio en cada iteración</a:t>
                </a:r>
                <a:r>
                  <a:rPr lang="es-CO" dirty="0" smtClean="0"/>
                  <a:t>?</a:t>
                </a:r>
              </a:p>
              <a:p>
                <a:r>
                  <a:rPr lang="es-CO" dirty="0" smtClean="0"/>
                  <a:t>Reducción actual:</a:t>
                </a:r>
              </a:p>
              <a:p>
                <a:r>
                  <a:rPr lang="es-CO" dirty="0" smtClean="0"/>
                  <a:t>Reducción predicha:</a:t>
                </a:r>
              </a:p>
              <a:p>
                <a:endParaRPr lang="es-CO" dirty="0"/>
              </a:p>
              <a:p>
                <a:endParaRPr lang="es-CO" dirty="0" smtClean="0"/>
              </a:p>
              <a:p>
                <a:r>
                  <a:rPr lang="es-CO" dirty="0" smtClean="0"/>
                  <a:t>El radio </a:t>
                </a:r>
                <a14:m>
                  <m:oMath xmlns:m="http://schemas.openxmlformats.org/officeDocument/2006/math">
                    <m:sSub>
                      <m:sSubPr>
                        <m:ctrlPr>
                          <a:rPr lang="es-CO" i="1">
                            <a:latin typeface="Cambria Math"/>
                          </a:rPr>
                        </m:ctrlPr>
                      </m:sSubPr>
                      <m:e>
                        <m:r>
                          <a:rPr lang="es-CO" b="0" i="1" smtClean="0">
                            <a:latin typeface="Cambria Math"/>
                          </a:rPr>
                          <m:t>𝑟</m:t>
                        </m:r>
                      </m:e>
                      <m:sub>
                        <m:r>
                          <a:rPr lang="es-CO" i="1">
                            <a:latin typeface="Cambria Math"/>
                          </a:rPr>
                          <m:t>𝑘</m:t>
                        </m:r>
                      </m:sub>
                    </m:sSub>
                    <m:r>
                      <a:rPr lang="es-CO" i="1">
                        <a:latin typeface="Cambria Math"/>
                      </a:rPr>
                      <m:t> </m:t>
                    </m:r>
                  </m:oMath>
                </a14:m>
                <a:r>
                  <a:rPr lang="es-CO" dirty="0" smtClean="0"/>
                  <a:t>Mide </a:t>
                </a:r>
                <a:r>
                  <a:rPr lang="es-CO" dirty="0"/>
                  <a:t>la relación entre la función del modelo q(k) y la función </a:t>
                </a:r>
                <a:r>
                  <a:rPr lang="es-CO" dirty="0" smtClean="0"/>
                  <a:t>a aproximar </a:t>
                </a:r>
                <a:r>
                  <a:rPr lang="es-CO" dirty="0"/>
                  <a:t>f. Si </a:t>
                </a:r>
                <a14:m>
                  <m:oMath xmlns:m="http://schemas.openxmlformats.org/officeDocument/2006/math">
                    <m:sSub>
                      <m:sSubPr>
                        <m:ctrlPr>
                          <a:rPr lang="es-CO" i="1">
                            <a:latin typeface="Cambria Math"/>
                          </a:rPr>
                        </m:ctrlPr>
                      </m:sSubPr>
                      <m:e>
                        <m:r>
                          <a:rPr lang="es-CO" b="0" i="1" smtClean="0">
                            <a:latin typeface="Cambria Math"/>
                          </a:rPr>
                          <m:t>𝑟</m:t>
                        </m:r>
                      </m:e>
                      <m:sub>
                        <m:r>
                          <a:rPr lang="es-CO" i="1">
                            <a:latin typeface="Cambria Math"/>
                          </a:rPr>
                          <m:t>𝑘</m:t>
                        </m:r>
                      </m:sub>
                    </m:sSub>
                  </m:oMath>
                </a14:m>
                <a:r>
                  <a:rPr lang="es-CO" dirty="0"/>
                  <a:t> esta cerca de 1, significa que hay un buen acuerdo, y se puede expandir la región de confianza </a:t>
                </a:r>
                <a14:m>
                  <m:oMath xmlns:m="http://schemas.openxmlformats.org/officeDocument/2006/math">
                    <m:sSub>
                      <m:sSubPr>
                        <m:ctrlPr>
                          <a:rPr lang="es-CO" i="1">
                            <a:latin typeface="Cambria Math"/>
                          </a:rPr>
                        </m:ctrlPr>
                      </m:sSubPr>
                      <m:e>
                        <m:r>
                          <a:rPr lang="es-CO" i="1">
                            <a:latin typeface="Cambria Math"/>
                            <a:ea typeface="Cambria Math"/>
                          </a:rPr>
                          <m:t>∆</m:t>
                        </m:r>
                      </m:e>
                      <m:sub>
                        <m:r>
                          <a:rPr lang="es-CO" i="1">
                            <a:latin typeface="Cambria Math"/>
                          </a:rPr>
                          <m:t>𝑘</m:t>
                        </m:r>
                      </m:sub>
                    </m:sSub>
                  </m:oMath>
                </a14:m>
                <a:r>
                  <a:rPr lang="es-CO" dirty="0"/>
                  <a:t>, para la siguiente iteración. Si </a:t>
                </a:r>
                <a14:m>
                  <m:oMath xmlns:m="http://schemas.openxmlformats.org/officeDocument/2006/math">
                    <m:sSub>
                      <m:sSubPr>
                        <m:ctrlPr>
                          <a:rPr lang="es-CO" i="1">
                            <a:latin typeface="Cambria Math"/>
                          </a:rPr>
                        </m:ctrlPr>
                      </m:sSubPr>
                      <m:e>
                        <m:r>
                          <a:rPr lang="es-CO" b="0" i="1" smtClean="0">
                            <a:latin typeface="Cambria Math"/>
                          </a:rPr>
                          <m:t>𝑟</m:t>
                        </m:r>
                      </m:e>
                      <m:sub>
                        <m:r>
                          <a:rPr lang="es-CO" i="1">
                            <a:latin typeface="Cambria Math"/>
                          </a:rPr>
                          <m:t>𝑘</m:t>
                        </m:r>
                      </m:sub>
                    </m:sSub>
                    <m:r>
                      <a:rPr lang="es-CO" i="1">
                        <a:latin typeface="Cambria Math"/>
                      </a:rPr>
                      <m:t> </m:t>
                    </m:r>
                  </m:oMath>
                </a14:m>
                <a:r>
                  <a:rPr lang="es-CO" dirty="0"/>
                  <a:t>es cercano a 0 </a:t>
                </a:r>
                <a:r>
                  <a:rPr lang="es-CO" dirty="0" smtClean="0"/>
                  <a:t>o </a:t>
                </a:r>
                <a:r>
                  <a:rPr lang="es-CO" dirty="0"/>
                  <a:t>negativo , reducimos la región de </a:t>
                </a:r>
                <a:r>
                  <a:rPr lang="es-CO" dirty="0" smtClean="0"/>
                  <a:t>confianza </a:t>
                </a:r>
                <a14:m>
                  <m:oMath xmlns:m="http://schemas.openxmlformats.org/officeDocument/2006/math">
                    <m:sSub>
                      <m:sSubPr>
                        <m:ctrlPr>
                          <a:rPr lang="es-CO" i="1">
                            <a:latin typeface="Cambria Math"/>
                          </a:rPr>
                        </m:ctrlPr>
                      </m:sSubPr>
                      <m:e>
                        <m:r>
                          <a:rPr lang="es-CO" i="1">
                            <a:latin typeface="Cambria Math"/>
                            <a:ea typeface="Cambria Math"/>
                          </a:rPr>
                          <m:t>∆</m:t>
                        </m:r>
                      </m:e>
                      <m:sub>
                        <m:r>
                          <a:rPr lang="es-CO" i="1">
                            <a:latin typeface="Cambria Math"/>
                          </a:rPr>
                          <m:t>𝑘</m:t>
                        </m:r>
                      </m:sub>
                    </m:sSub>
                  </m:oMath>
                </a14:m>
                <a:r>
                  <a:rPr lang="es-CO" dirty="0" smtClean="0"/>
                  <a:t>, </a:t>
                </a:r>
                <a:r>
                  <a:rPr lang="es-CO" dirty="0"/>
                  <a:t>de lo contrario no la alteramos</a:t>
                </a:r>
                <a:r>
                  <a:rPr lang="es-CO" dirty="0" smtClean="0"/>
                  <a:t>. </a:t>
                </a:r>
                <a:r>
                  <a:rPr lang="es-CO" dirty="0"/>
                  <a:t>[3]</a:t>
                </a:r>
              </a:p>
            </p:txBody>
          </p:sp>
        </mc:Choice>
        <mc:Fallback>
          <p:sp>
            <p:nvSpPr>
              <p:cNvPr id="6" name="5 Marcador de contenido"/>
              <p:cNvSpPr>
                <a:spLocks noGrp="1" noRot="1" noChangeAspect="1" noMove="1" noResize="1" noEditPoints="1" noAdjustHandles="1" noChangeArrowheads="1" noChangeShapeType="1" noTextEdit="1"/>
              </p:cNvSpPr>
              <p:nvPr>
                <p:ph sz="quarter" idx="13"/>
              </p:nvPr>
            </p:nvSpPr>
            <p:spPr>
              <a:blipFill rotWithShape="1">
                <a:blip r:embed="rId3"/>
                <a:stretch>
                  <a:fillRect l="-556" t="-1736" r="-1112" b="-2083"/>
                </a:stretch>
              </a:blipFill>
            </p:spPr>
            <p:txBody>
              <a:bodyPr/>
              <a:lstStyle/>
              <a:p>
                <a:r>
                  <a:rPr lang="es-CO">
                    <a:noFill/>
                  </a:rPr>
                  <a:t> </a:t>
                </a:r>
              </a:p>
            </p:txBody>
          </p:sp>
        </mc:Fallback>
      </mc:AlternateContent>
      <p:sp>
        <p:nvSpPr>
          <p:cNvPr id="4" name="3 Marcador de texto"/>
          <p:cNvSpPr>
            <a:spLocks noGrp="1"/>
          </p:cNvSpPr>
          <p:nvPr>
            <p:ph type="body" sz="quarter" idx="14"/>
          </p:nvPr>
        </p:nvSpPr>
        <p:spPr/>
        <p:txBody>
          <a:bodyPr/>
          <a:lstStyle/>
          <a:p>
            <a:endParaRPr lang="es-CO" dirty="0"/>
          </a:p>
        </p:txBody>
      </p:sp>
      <p:pic>
        <p:nvPicPr>
          <p:cNvPr id="7" name="6 Imagen"/>
          <p:cNvPicPr/>
          <p:nvPr/>
        </p:nvPicPr>
        <p:blipFill>
          <a:blip r:embed="rId4">
            <a:extLst>
              <a:ext uri="{28A0092B-C50C-407E-A947-70E740481C1C}">
                <a14:useLocalDpi xmlns:a14="http://schemas.microsoft.com/office/drawing/2010/main" val="0"/>
              </a:ext>
            </a:extLst>
          </a:blip>
          <a:srcRect/>
          <a:stretch>
            <a:fillRect/>
          </a:stretch>
        </p:blipFill>
        <p:spPr bwMode="auto">
          <a:xfrm>
            <a:off x="3055558" y="1364244"/>
            <a:ext cx="2406015" cy="435610"/>
          </a:xfrm>
          <a:prstGeom prst="rect">
            <a:avLst/>
          </a:prstGeom>
          <a:noFill/>
          <a:ln>
            <a:noFill/>
          </a:ln>
        </p:spPr>
      </p:pic>
      <p:pic>
        <p:nvPicPr>
          <p:cNvPr id="8" name="7 Imagen"/>
          <p:cNvPicPr/>
          <p:nvPr/>
        </p:nvPicPr>
        <p:blipFill>
          <a:blip r:embed="rId5">
            <a:extLst>
              <a:ext uri="{28A0092B-C50C-407E-A947-70E740481C1C}">
                <a14:useLocalDpi xmlns:a14="http://schemas.microsoft.com/office/drawing/2010/main" val="0"/>
              </a:ext>
            </a:extLst>
          </a:blip>
          <a:srcRect/>
          <a:stretch>
            <a:fillRect/>
          </a:stretch>
        </p:blipFill>
        <p:spPr bwMode="auto">
          <a:xfrm>
            <a:off x="2990152" y="1761754"/>
            <a:ext cx="2275205" cy="511810"/>
          </a:xfrm>
          <a:prstGeom prst="rect">
            <a:avLst/>
          </a:prstGeom>
          <a:noFill/>
          <a:ln>
            <a:noFill/>
          </a:ln>
        </p:spPr>
      </p:pic>
      <p:pic>
        <p:nvPicPr>
          <p:cNvPr id="10" name="9 Imagen"/>
          <p:cNvPicPr/>
          <p:nvPr/>
        </p:nvPicPr>
        <p:blipFill>
          <a:blip r:embed="rId6">
            <a:extLst>
              <a:ext uri="{28A0092B-C50C-407E-A947-70E740481C1C}">
                <a14:useLocalDpi xmlns:a14="http://schemas.microsoft.com/office/drawing/2010/main" val="0"/>
              </a:ext>
            </a:extLst>
          </a:blip>
          <a:srcRect/>
          <a:stretch>
            <a:fillRect/>
          </a:stretch>
        </p:blipFill>
        <p:spPr bwMode="auto">
          <a:xfrm>
            <a:off x="3289555" y="2341957"/>
            <a:ext cx="969010" cy="544195"/>
          </a:xfrm>
          <a:prstGeom prst="rect">
            <a:avLst/>
          </a:prstGeom>
          <a:noFill/>
          <a:ln>
            <a:noFill/>
          </a:ln>
        </p:spPr>
      </p:pic>
    </p:spTree>
    <p:extLst>
      <p:ext uri="{BB962C8B-B14F-4D97-AF65-F5344CB8AC3E}">
        <p14:creationId xmlns:p14="http://schemas.microsoft.com/office/powerpoint/2010/main" val="414565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CO" dirty="0" smtClean="0"/>
              <a:t>Región de Confianza</a:t>
            </a:r>
            <a:endParaRPr lang="es-CO" dirty="0"/>
          </a:p>
        </p:txBody>
      </p:sp>
      <p:sp>
        <p:nvSpPr>
          <p:cNvPr id="4" name="3 Marcador de texto"/>
          <p:cNvSpPr>
            <a:spLocks noGrp="1"/>
          </p:cNvSpPr>
          <p:nvPr>
            <p:ph type="body" sz="quarter" idx="14"/>
          </p:nvPr>
        </p:nvSpPr>
        <p:spPr/>
        <p:txBody>
          <a:bodyPr/>
          <a:lstStyle/>
          <a:p>
            <a:endParaRPr lang="es-CO" dirty="0"/>
          </a:p>
        </p:txBody>
      </p:sp>
      <p:pic>
        <p:nvPicPr>
          <p:cNvPr id="9" name="8 Imagen"/>
          <p:cNvPicPr/>
          <p:nvPr/>
        </p:nvPicPr>
        <p:blipFill>
          <a:blip r:embed="rId3">
            <a:extLst>
              <a:ext uri="{28A0092B-C50C-407E-A947-70E740481C1C}">
                <a14:useLocalDpi xmlns:a14="http://schemas.microsoft.com/office/drawing/2010/main" val="0"/>
              </a:ext>
            </a:extLst>
          </a:blip>
          <a:srcRect/>
          <a:stretch>
            <a:fillRect/>
          </a:stretch>
        </p:blipFill>
        <p:spPr bwMode="auto">
          <a:xfrm>
            <a:off x="1765935" y="823595"/>
            <a:ext cx="5612130" cy="3496310"/>
          </a:xfrm>
          <a:prstGeom prst="rect">
            <a:avLst/>
          </a:prstGeom>
          <a:noFill/>
          <a:ln>
            <a:noFill/>
          </a:ln>
        </p:spPr>
      </p:pic>
    </p:spTree>
    <p:extLst>
      <p:ext uri="{BB962C8B-B14F-4D97-AF65-F5344CB8AC3E}">
        <p14:creationId xmlns:p14="http://schemas.microsoft.com/office/powerpoint/2010/main" val="350482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smtClean="0"/>
              <a:t>Referencias</a:t>
            </a:r>
            <a:endParaRPr lang="es-CO" dirty="0"/>
          </a:p>
        </p:txBody>
      </p:sp>
      <p:sp>
        <p:nvSpPr>
          <p:cNvPr id="3" name="2 Marcador de contenido"/>
          <p:cNvSpPr>
            <a:spLocks noGrp="1"/>
          </p:cNvSpPr>
          <p:nvPr>
            <p:ph sz="quarter" idx="13"/>
          </p:nvPr>
        </p:nvSpPr>
        <p:spPr/>
        <p:txBody>
          <a:bodyPr/>
          <a:lstStyle/>
          <a:p>
            <a:pPr algn="just"/>
            <a:r>
              <a:rPr lang="es-CO" dirty="0"/>
              <a:t>[1]	A. Ravindran, K. M. Ragsdell, and G. V. Reklaitis, </a:t>
            </a:r>
            <a:r>
              <a:rPr lang="es-CO" i="1" dirty="0"/>
              <a:t>Engineering Optimization: Methods and Applications</a:t>
            </a:r>
            <a:r>
              <a:rPr lang="es-CO" dirty="0"/>
              <a:t>. 2006.</a:t>
            </a:r>
          </a:p>
          <a:p>
            <a:pPr algn="just"/>
            <a:r>
              <a:rPr lang="es-CO" dirty="0"/>
              <a:t>[2]	A. Messac, </a:t>
            </a:r>
            <a:r>
              <a:rPr lang="es-CO" i="1" dirty="0"/>
              <a:t>Optimization in Practice with MATLAB®: For Engineering Students and Professionals</a:t>
            </a:r>
            <a:r>
              <a:rPr lang="es-CO" dirty="0"/>
              <a:t>. Cambridge University Press, 2015.</a:t>
            </a:r>
          </a:p>
          <a:p>
            <a:pPr algn="just"/>
            <a:r>
              <a:rPr lang="es-CO" dirty="0"/>
              <a:t>[3]	S. Wenyu and Y.-X. Yuan, “Optimization Theory and Methods Nonlinear Programming,” </a:t>
            </a:r>
            <a:r>
              <a:rPr lang="es-CO" i="1" dirty="0"/>
              <a:t>Springer</a:t>
            </a:r>
            <a:r>
              <a:rPr lang="es-CO" dirty="0"/>
              <a:t>, vol. 1, no. c, pp. 1–4.</a:t>
            </a:r>
          </a:p>
          <a:p>
            <a:endParaRPr lang="es-CO" dirty="0"/>
          </a:p>
        </p:txBody>
      </p:sp>
      <p:sp>
        <p:nvSpPr>
          <p:cNvPr id="4" name="3 Marcador de texto"/>
          <p:cNvSpPr>
            <a:spLocks noGrp="1"/>
          </p:cNvSpPr>
          <p:nvPr>
            <p:ph type="body" sz="quarter" idx="14"/>
          </p:nvPr>
        </p:nvSpPr>
        <p:spPr/>
        <p:txBody>
          <a:bodyPr/>
          <a:lstStyle/>
          <a:p>
            <a:endParaRPr lang="es-CO" dirty="0"/>
          </a:p>
        </p:txBody>
      </p:sp>
    </p:spTree>
    <p:extLst>
      <p:ext uri="{BB962C8B-B14F-4D97-AF65-F5344CB8AC3E}">
        <p14:creationId xmlns:p14="http://schemas.microsoft.com/office/powerpoint/2010/main" val="377185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Personalizado 1">
      <a:dk1>
        <a:srgbClr val="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1759</TotalTime>
  <Words>604</Words>
  <Application>Microsoft Office PowerPoint</Application>
  <PresentationFormat>Presentación en pantalla (16:9)</PresentationFormat>
  <Paragraphs>43</Paragraphs>
  <Slides>10</Slides>
  <Notes>7</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Custom Design</vt:lpstr>
      <vt:lpstr>Región de Confianza </vt:lpstr>
      <vt:lpstr>Región de Confianza</vt:lpstr>
      <vt:lpstr>Región de Confianza</vt:lpstr>
      <vt:lpstr>Región de Confianza</vt:lpstr>
      <vt:lpstr>Región de Confianza</vt:lpstr>
      <vt:lpstr>Región de Confianza</vt:lpstr>
      <vt:lpstr>Región de Confianza</vt:lpstr>
      <vt:lpstr>Región de Confianza</vt:lpstr>
      <vt:lpstr>Referencias</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cp:lastModifiedBy>
  <cp:revision>149</cp:revision>
  <dcterms:created xsi:type="dcterms:W3CDTF">2017-02-03T15:35:22Z</dcterms:created>
  <dcterms:modified xsi:type="dcterms:W3CDTF">2018-08-29T18:53:21Z</dcterms:modified>
</cp:coreProperties>
</file>