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71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D30D3-30D5-4B58-8DE5-6D8F76D7E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sz="5400" dirty="0"/>
              <a:t>LIVESTOCK-TRADE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AE1D3E-6408-4976-861B-CFF127068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2000" dirty="0"/>
              <a:t>Business model canvas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CD3879-CE9C-474B-87B0-25D601759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7" t="10477" r="19478" b="12480"/>
          <a:stretch/>
        </p:blipFill>
        <p:spPr>
          <a:xfrm>
            <a:off x="2054085" y="2073013"/>
            <a:ext cx="1404731" cy="1258956"/>
          </a:xfrm>
          <a:prstGeom prst="rect">
            <a:avLst/>
          </a:prstGeom>
        </p:spPr>
      </p:pic>
      <p:pic>
        <p:nvPicPr>
          <p:cNvPr id="6" name="Google Shape;149;p1">
            <a:extLst>
              <a:ext uri="{FF2B5EF4-FFF2-40B4-BE49-F238E27FC236}">
                <a16:creationId xmlns:a16="http://schemas.microsoft.com/office/drawing/2014/main" xmlns="" id="{14AE83C6-BB67-415B-B7C3-A63F479C014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7078" y="33672"/>
            <a:ext cx="3617843" cy="1721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84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6768B-462B-4DB0-A153-F6492E65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B5F94D-E910-49A7-B216-691E68CAB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Kitauka Innocent </a:t>
            </a:r>
          </a:p>
          <a:p>
            <a:pPr marL="0" indent="0">
              <a:buNone/>
            </a:pPr>
            <a:r>
              <a:rPr lang="en-US" dirty="0"/>
              <a:t>2. Sijali Madikah </a:t>
            </a:r>
          </a:p>
          <a:p>
            <a:pPr marL="0" indent="0">
              <a:buNone/>
            </a:pPr>
            <a:r>
              <a:rPr lang="en-US" dirty="0"/>
              <a:t>3. Nkeshimana Carmel</a:t>
            </a:r>
          </a:p>
          <a:p>
            <a:pPr marL="0" indent="0">
              <a:buNone/>
            </a:pPr>
            <a:r>
              <a:rPr lang="en-US" dirty="0"/>
              <a:t>4. Japheth  Mumo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40C313-649D-44D5-BC45-B383F74A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livestock trade competitors</a:t>
            </a: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DBA879-07C2-4038-8DE5-DB19AA496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</a:t>
            </a:r>
            <a:r>
              <a:rPr lang="en-US" dirty="0" smtClean="0"/>
              <a:t>market</a:t>
            </a:r>
          </a:p>
          <a:p>
            <a:r>
              <a:rPr lang="en-US" dirty="0" smtClean="0"/>
              <a:t>Local market blocker</a:t>
            </a:r>
            <a:endParaRPr lang="en-US" dirty="0"/>
          </a:p>
          <a:p>
            <a:r>
              <a:rPr lang="en-US" dirty="0" smtClean="0"/>
              <a:t>Online market</a:t>
            </a:r>
          </a:p>
          <a:p>
            <a:r>
              <a:rPr lang="en-US" dirty="0"/>
              <a:t>Business to </a:t>
            </a:r>
            <a:r>
              <a:rPr lang="en-US" dirty="0" smtClean="0"/>
              <a:t>Customers.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ie</a:t>
            </a:r>
            <a:r>
              <a:rPr lang="en-US" dirty="0" smtClean="0"/>
              <a:t> National Horticultural Market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Information System, (</a:t>
            </a:r>
            <a:r>
              <a:rPr lang="en-US" dirty="0" err="1" smtClean="0"/>
              <a:t>NaHMIS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 descr="FB_IMG_16009147129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01" y="1893193"/>
            <a:ext cx="4919730" cy="327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75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40C313-649D-44D5-BC45-B383F74A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>
                <a:solidFill>
                  <a:prstClr val="black"/>
                </a:solidFill>
              </a:rPr>
              <a:t>PROJECT OUTCOMES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DBA879-07C2-4038-8DE5-DB19AA496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Time management</a:t>
            </a:r>
          </a:p>
          <a:p>
            <a:r>
              <a:rPr lang="en-US" dirty="0"/>
              <a:t>Cost management</a:t>
            </a:r>
          </a:p>
          <a:p>
            <a:r>
              <a:rPr lang="en-US" dirty="0"/>
              <a:t>Resource management </a:t>
            </a:r>
          </a:p>
          <a:p>
            <a:r>
              <a:rPr lang="en-US" dirty="0"/>
              <a:t>End-to-end information </a:t>
            </a:r>
            <a:r>
              <a:rPr lang="en-US" dirty="0" smtClean="0"/>
              <a:t>Encryption </a:t>
            </a:r>
            <a:endParaRPr lang="en-US" dirty="0"/>
          </a:p>
          <a:p>
            <a:r>
              <a:rPr lang="en-US" dirty="0"/>
              <a:t>Combination are to reduce information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asymmetries </a:t>
            </a:r>
            <a:r>
              <a:rPr lang="en-US" dirty="0"/>
              <a:t>and improve market efficiency,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increasing </a:t>
            </a:r>
            <a:r>
              <a:rPr lang="en-US" dirty="0"/>
              <a:t>access to information, markets,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finance </a:t>
            </a:r>
            <a:r>
              <a:rPr lang="en-US" dirty="0"/>
              <a:t>and contributing to improving governance within the livestock </a:t>
            </a:r>
            <a:r>
              <a:rPr lang="en-US" dirty="0" smtClean="0"/>
              <a:t>sector </a:t>
            </a:r>
            <a:endParaRPr lang="en-US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5" t="17094" r="39262" b="9972"/>
          <a:stretch>
            <a:fillRect/>
          </a:stretch>
        </p:blipFill>
        <p:spPr bwMode="auto">
          <a:xfrm>
            <a:off x="6787166" y="1893194"/>
            <a:ext cx="4275786" cy="303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34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3AD1828-F1A0-4535-8284-642D1B18F39A}"/>
              </a:ext>
            </a:extLst>
          </p:cNvPr>
          <p:cNvSpPr txBox="1"/>
          <p:nvPr/>
        </p:nvSpPr>
        <p:spPr>
          <a:xfrm>
            <a:off x="4306957" y="2903090"/>
            <a:ext cx="68083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60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3197249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515</TotalTime>
  <Words>87</Words>
  <Application>Microsoft Office PowerPoint</Application>
  <PresentationFormat>Custom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Gallery</vt:lpstr>
      <vt:lpstr> LIVESTOCK-TRADE</vt:lpstr>
      <vt:lpstr>Project  team members</vt:lpstr>
      <vt:lpstr> livestock trade competitors  </vt:lpstr>
      <vt:lpstr> PROJECT OUTCOMES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Mifugo-TRADE APP</dc:title>
  <dc:creator>I love typing Kimeu</dc:creator>
  <cp:lastModifiedBy>Bernard M</cp:lastModifiedBy>
  <cp:revision>40</cp:revision>
  <dcterms:created xsi:type="dcterms:W3CDTF">2022-07-07T17:31:56Z</dcterms:created>
  <dcterms:modified xsi:type="dcterms:W3CDTF">2022-08-03T22:56:33Z</dcterms:modified>
</cp:coreProperties>
</file>