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Helvetica Neue"/>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5.xml"/><Relationship Id="rId33" Type="http://schemas.openxmlformats.org/officeDocument/2006/relationships/font" Target="fonts/HelveticaNeue-boldItalic.fntdata"/><Relationship Id="rId10" Type="http://schemas.openxmlformats.org/officeDocument/2006/relationships/slide" Target="slides/slide4.xml"/><Relationship Id="rId32" Type="http://schemas.openxmlformats.org/officeDocument/2006/relationships/font" Target="fonts/HelveticaNeue-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821a3e872_7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b821a3e872_7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91bc4546f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91bc4546f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91bc4546f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91bc4546f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91bc4546f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91bc4546f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91bc4546f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91bc4546f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9f2b4ab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9f2b4ab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91bc4546f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91bc4546f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a9d9c5df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a9d9c5df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a9d9c5df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a9d9c5df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a9d9c5df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a9d9c5df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a9d9c5df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a9d9c5df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821a3e872_7_5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11" name="Google Shape;111;gb821a3e872_7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gb821a3e872_7_5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a9d9c5df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a9d9c5df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a9d9c5df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a9d9c5df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b064476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b064476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a9d9c5df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ea9d9c5df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91bc4546f_1_12:notes"/>
          <p:cNvSpPr/>
          <p:nvPr>
            <p:ph idx="2" type="sldImg"/>
          </p:nvPr>
        </p:nvSpPr>
        <p:spPr>
          <a:xfrm>
            <a:off x="571500" y="792162"/>
            <a:ext cx="5715000" cy="3214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0" name="Google Shape;120;ge91bc4546f_1_12:notes"/>
          <p:cNvSpPr txBox="1"/>
          <p:nvPr>
            <p:ph idx="1" type="body"/>
          </p:nvPr>
        </p:nvSpPr>
        <p:spPr>
          <a:xfrm>
            <a:off x="827087" y="4346575"/>
            <a:ext cx="5203825" cy="38576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91bc4546f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91bc4546f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91bc4546f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91bc4546f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91bc4546f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91bc4546f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91bc4546f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91bc4546f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91bc4546f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91bc4546f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91bc4546f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91bc4546f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1219200" y="742950"/>
            <a:ext cx="6705600" cy="475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2" name="Google Shape;52;p13"/>
          <p:cNvSpPr txBox="1"/>
          <p:nvPr>
            <p:ph idx="1" type="body"/>
          </p:nvPr>
        </p:nvSpPr>
        <p:spPr>
          <a:xfrm>
            <a:off x="1828800" y="1428750"/>
            <a:ext cx="6934200" cy="3143100"/>
          </a:xfrm>
          <a:prstGeom prst="rect">
            <a:avLst/>
          </a:prstGeom>
          <a:noFill/>
          <a:ln>
            <a:noFill/>
          </a:ln>
        </p:spPr>
        <p:txBody>
          <a:bodyPr anchorCtr="0" anchor="t" bIns="45700" lIns="91425" spcFirstLastPara="1" rIns="91425" wrap="square" tIns="45700">
            <a:noAutofit/>
          </a:bodyPr>
          <a:lstStyle>
            <a:lvl1pPr indent="-314325" lvl="0" marL="457200" rtl="0" algn="l">
              <a:spcBef>
                <a:spcPts val="360"/>
              </a:spcBef>
              <a:spcAft>
                <a:spcPts val="0"/>
              </a:spcAft>
              <a:buSzPts val="1350"/>
              <a:buChar char="●"/>
              <a:defRPr/>
            </a:lvl1pPr>
            <a:lvl2pPr indent="-308610" lvl="1" marL="914400" rtl="0" algn="l">
              <a:spcBef>
                <a:spcPts val="360"/>
              </a:spcBef>
              <a:spcAft>
                <a:spcPts val="0"/>
              </a:spcAft>
              <a:buSzPts val="126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25754" lvl="4" marL="2286000" rtl="0" algn="l">
              <a:spcBef>
                <a:spcPts val="360"/>
              </a:spcBef>
              <a:spcAft>
                <a:spcPts val="0"/>
              </a:spcAft>
              <a:buSzPts val="1530"/>
              <a:buChar char="○"/>
              <a:defRPr/>
            </a:lvl5pPr>
            <a:lvl6pPr indent="-325754" lvl="5" marL="2743200" rtl="0" algn="l">
              <a:spcBef>
                <a:spcPts val="360"/>
              </a:spcBef>
              <a:spcAft>
                <a:spcPts val="0"/>
              </a:spcAft>
              <a:buSzPts val="1530"/>
              <a:buChar char="■"/>
              <a:defRPr/>
            </a:lvl6pPr>
            <a:lvl7pPr indent="-325754" lvl="6" marL="3200400" rtl="0" algn="l">
              <a:spcBef>
                <a:spcPts val="360"/>
              </a:spcBef>
              <a:spcAft>
                <a:spcPts val="0"/>
              </a:spcAft>
              <a:buSzPts val="1530"/>
              <a:buChar char="●"/>
              <a:defRPr/>
            </a:lvl7pPr>
            <a:lvl8pPr indent="-325754" lvl="7" marL="3657600" rtl="0" algn="l">
              <a:spcBef>
                <a:spcPts val="360"/>
              </a:spcBef>
              <a:spcAft>
                <a:spcPts val="0"/>
              </a:spcAft>
              <a:buSzPts val="1530"/>
              <a:buChar char="○"/>
              <a:defRPr/>
            </a:lvl8pPr>
            <a:lvl9pPr indent="-325754" lvl="8" marL="4114800" rtl="0" algn="l">
              <a:spcBef>
                <a:spcPts val="360"/>
              </a:spcBef>
              <a:spcAft>
                <a:spcPts val="0"/>
              </a:spcAft>
              <a:buSzPts val="1530"/>
              <a:buChar char="■"/>
              <a:defRPr/>
            </a:lvl9pPr>
          </a:lstStyle>
          <a:p/>
        </p:txBody>
      </p:sp>
      <p:sp>
        <p:nvSpPr>
          <p:cNvPr id="53" name="Google Shape;53;p13"/>
          <p:cNvSpPr txBox="1"/>
          <p:nvPr>
            <p:ph idx="11" type="ftr"/>
          </p:nvPr>
        </p:nvSpPr>
        <p:spPr>
          <a:xfrm>
            <a:off x="1219200" y="4686300"/>
            <a:ext cx="5486400" cy="3429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000">
                <a:latin typeface="Helvetica Neue"/>
                <a:ea typeface="Helvetica Neue"/>
                <a:cs typeface="Helvetica Neue"/>
                <a:sym typeface="Helvetica Neu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p13"/>
          <p:cNvSpPr txBox="1"/>
          <p:nvPr>
            <p:ph idx="12" type="sldNum"/>
          </p:nvPr>
        </p:nvSpPr>
        <p:spPr>
          <a:xfrm>
            <a:off x="7543800" y="4686300"/>
            <a:ext cx="1295400" cy="3429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GB"/>
              <a:t>‹#›</a:t>
            </a:fld>
            <a:endParaRPr>
              <a:solidFill>
                <a:schemeClr val="dk2"/>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762000" y="3429000"/>
            <a:ext cx="6781800" cy="12003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15"/>
          <p:cNvSpPr txBox="1"/>
          <p:nvPr>
            <p:ph idx="1" type="body"/>
          </p:nvPr>
        </p:nvSpPr>
        <p:spPr>
          <a:xfrm>
            <a:off x="762000" y="514350"/>
            <a:ext cx="7543800" cy="2914500"/>
          </a:xfrm>
          <a:prstGeom prst="rect">
            <a:avLst/>
          </a:prstGeom>
          <a:noFill/>
          <a:ln>
            <a:noFill/>
          </a:ln>
        </p:spPr>
        <p:txBody>
          <a:bodyPr anchorCtr="0" anchor="ctr" bIns="45700" lIns="91425" spcFirstLastPara="1" rIns="91425" wrap="square" tIns="45700">
            <a:no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360"/>
              </a:spcBef>
              <a:spcAft>
                <a:spcPts val="0"/>
              </a:spcAft>
              <a:buSzPts val="1800"/>
              <a:buChar char="•"/>
              <a:defRPr/>
            </a:lvl2pPr>
            <a:lvl3pPr indent="-342900" lvl="2" marL="1371600" rtl="0" algn="l">
              <a:lnSpc>
                <a:spcPct val="100000"/>
              </a:lnSpc>
              <a:spcBef>
                <a:spcPts val="360"/>
              </a:spcBef>
              <a:spcAft>
                <a:spcPts val="0"/>
              </a:spcAft>
              <a:buSzPts val="1800"/>
              <a:buChar char="•"/>
              <a:defRPr/>
            </a:lvl3pPr>
            <a:lvl4pPr indent="-342900" lvl="3" marL="1828800" rtl="0" algn="l">
              <a:lnSpc>
                <a:spcPct val="100000"/>
              </a:lnSpc>
              <a:spcBef>
                <a:spcPts val="360"/>
              </a:spcBef>
              <a:spcAft>
                <a:spcPts val="0"/>
              </a:spcAft>
              <a:buSzPts val="1800"/>
              <a:buChar char="•"/>
              <a:defRPr/>
            </a:lvl4pPr>
            <a:lvl5pPr indent="-342900" lvl="4" marL="2286000" rtl="0" algn="l">
              <a:lnSpc>
                <a:spcPct val="100000"/>
              </a:lnSpc>
              <a:spcBef>
                <a:spcPts val="360"/>
              </a:spcBef>
              <a:spcAft>
                <a:spcPts val="0"/>
              </a:spcAft>
              <a:buSzPts val="1800"/>
              <a:buChar char="•"/>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66" name="Google Shape;66;p15"/>
          <p:cNvSpPr txBox="1"/>
          <p:nvPr>
            <p:ph idx="10" type="dt"/>
          </p:nvPr>
        </p:nvSpPr>
        <p:spPr>
          <a:xfrm>
            <a:off x="6248400" y="4656534"/>
            <a:ext cx="2133600" cy="2739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p15"/>
          <p:cNvSpPr txBox="1"/>
          <p:nvPr>
            <p:ph idx="11" type="ftr"/>
          </p:nvPr>
        </p:nvSpPr>
        <p:spPr>
          <a:xfrm>
            <a:off x="762000" y="4656534"/>
            <a:ext cx="48735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b="1" sz="1200">
                <a:solidFill>
                  <a:srgbClr val="454545"/>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15"/>
          <p:cNvSpPr txBox="1"/>
          <p:nvPr>
            <p:ph idx="12" type="sldNum"/>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16"/>
          <p:cNvSpPr txBox="1"/>
          <p:nvPr>
            <p:ph type="title"/>
          </p:nvPr>
        </p:nvSpPr>
        <p:spPr>
          <a:xfrm rot="5400000">
            <a:off x="-352351" y="1628700"/>
            <a:ext cx="4057500" cy="18288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6"/>
          <p:cNvSpPr txBox="1"/>
          <p:nvPr>
            <p:ph idx="1" type="body"/>
          </p:nvPr>
        </p:nvSpPr>
        <p:spPr>
          <a:xfrm rot="5400000">
            <a:off x="3619500" y="-514349"/>
            <a:ext cx="3657600" cy="57150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360"/>
              </a:spcBef>
              <a:spcAft>
                <a:spcPts val="0"/>
              </a:spcAft>
              <a:buSzPts val="1800"/>
              <a:buChar char="•"/>
              <a:defRPr/>
            </a:lvl2pPr>
            <a:lvl3pPr indent="-342900" lvl="2" marL="1371600" rtl="0" algn="l">
              <a:lnSpc>
                <a:spcPct val="100000"/>
              </a:lnSpc>
              <a:spcBef>
                <a:spcPts val="360"/>
              </a:spcBef>
              <a:spcAft>
                <a:spcPts val="0"/>
              </a:spcAft>
              <a:buSzPts val="1800"/>
              <a:buChar char="•"/>
              <a:defRPr/>
            </a:lvl3pPr>
            <a:lvl4pPr indent="-342900" lvl="3" marL="1828800" rtl="0" algn="l">
              <a:lnSpc>
                <a:spcPct val="100000"/>
              </a:lnSpc>
              <a:spcBef>
                <a:spcPts val="360"/>
              </a:spcBef>
              <a:spcAft>
                <a:spcPts val="0"/>
              </a:spcAft>
              <a:buSzPts val="1800"/>
              <a:buChar char="•"/>
              <a:defRPr/>
            </a:lvl4pPr>
            <a:lvl5pPr indent="-342900" lvl="4" marL="2286000" rtl="0" algn="l">
              <a:lnSpc>
                <a:spcPct val="100000"/>
              </a:lnSpc>
              <a:spcBef>
                <a:spcPts val="360"/>
              </a:spcBef>
              <a:spcAft>
                <a:spcPts val="0"/>
              </a:spcAft>
              <a:buSzPts val="1800"/>
              <a:buChar char="•"/>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72" name="Google Shape;72;p16"/>
          <p:cNvSpPr txBox="1"/>
          <p:nvPr>
            <p:ph idx="10" type="dt"/>
          </p:nvPr>
        </p:nvSpPr>
        <p:spPr>
          <a:xfrm>
            <a:off x="6248400" y="4656534"/>
            <a:ext cx="2133600" cy="2739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16"/>
          <p:cNvSpPr txBox="1"/>
          <p:nvPr>
            <p:ph idx="11" type="ftr"/>
          </p:nvPr>
        </p:nvSpPr>
        <p:spPr>
          <a:xfrm>
            <a:off x="762000" y="4656534"/>
            <a:ext cx="48735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b="1" sz="1200">
                <a:solidFill>
                  <a:srgbClr val="454545"/>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16"/>
          <p:cNvSpPr txBox="1"/>
          <p:nvPr>
            <p:ph idx="12" type="sldNum"/>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7"/>
          <p:cNvSpPr txBox="1"/>
          <p:nvPr>
            <p:ph type="title"/>
          </p:nvPr>
        </p:nvSpPr>
        <p:spPr>
          <a:xfrm>
            <a:off x="762000" y="3429000"/>
            <a:ext cx="6781800" cy="12003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7"/>
          <p:cNvSpPr txBox="1"/>
          <p:nvPr>
            <p:ph idx="1" type="body"/>
          </p:nvPr>
        </p:nvSpPr>
        <p:spPr>
          <a:xfrm rot="5400000">
            <a:off x="3076650" y="-1647900"/>
            <a:ext cx="2914500" cy="72390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360"/>
              </a:spcBef>
              <a:spcAft>
                <a:spcPts val="0"/>
              </a:spcAft>
              <a:buSzPts val="1800"/>
              <a:buChar char="•"/>
              <a:defRPr/>
            </a:lvl2pPr>
            <a:lvl3pPr indent="-342900" lvl="2" marL="1371600" rtl="0" algn="l">
              <a:lnSpc>
                <a:spcPct val="100000"/>
              </a:lnSpc>
              <a:spcBef>
                <a:spcPts val="360"/>
              </a:spcBef>
              <a:spcAft>
                <a:spcPts val="0"/>
              </a:spcAft>
              <a:buSzPts val="1800"/>
              <a:buChar char="•"/>
              <a:defRPr/>
            </a:lvl3pPr>
            <a:lvl4pPr indent="-342900" lvl="3" marL="1828800" rtl="0" algn="l">
              <a:lnSpc>
                <a:spcPct val="100000"/>
              </a:lnSpc>
              <a:spcBef>
                <a:spcPts val="360"/>
              </a:spcBef>
              <a:spcAft>
                <a:spcPts val="0"/>
              </a:spcAft>
              <a:buSzPts val="1800"/>
              <a:buChar char="•"/>
              <a:defRPr/>
            </a:lvl4pPr>
            <a:lvl5pPr indent="-342900" lvl="4" marL="2286000" rtl="0" algn="l">
              <a:lnSpc>
                <a:spcPct val="100000"/>
              </a:lnSpc>
              <a:spcBef>
                <a:spcPts val="360"/>
              </a:spcBef>
              <a:spcAft>
                <a:spcPts val="0"/>
              </a:spcAft>
              <a:buSzPts val="1800"/>
              <a:buChar char="•"/>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78" name="Google Shape;78;p17"/>
          <p:cNvSpPr txBox="1"/>
          <p:nvPr>
            <p:ph idx="10" type="dt"/>
          </p:nvPr>
        </p:nvSpPr>
        <p:spPr>
          <a:xfrm>
            <a:off x="6248400" y="4656534"/>
            <a:ext cx="2133600" cy="2739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p17"/>
          <p:cNvSpPr txBox="1"/>
          <p:nvPr>
            <p:ph idx="11" type="ftr"/>
          </p:nvPr>
        </p:nvSpPr>
        <p:spPr>
          <a:xfrm>
            <a:off x="762000" y="4656534"/>
            <a:ext cx="48735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b="1" sz="1200">
                <a:solidFill>
                  <a:srgbClr val="454545"/>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7"/>
          <p:cNvSpPr txBox="1"/>
          <p:nvPr>
            <p:ph idx="12" type="sldNum"/>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1" name="Shape 81"/>
        <p:cNvGrpSpPr/>
        <p:nvPr/>
      </p:nvGrpSpPr>
      <p:grpSpPr>
        <a:xfrm>
          <a:off x="0" y="0"/>
          <a:ext cx="0" cy="0"/>
          <a:chOff x="0" y="0"/>
          <a:chExt cx="0" cy="0"/>
        </a:xfrm>
      </p:grpSpPr>
      <p:sp>
        <p:nvSpPr>
          <p:cNvPr id="82" name="Google Shape;82;p18"/>
          <p:cNvSpPr txBox="1"/>
          <p:nvPr>
            <p:ph type="title"/>
          </p:nvPr>
        </p:nvSpPr>
        <p:spPr>
          <a:xfrm>
            <a:off x="758952" y="3429000"/>
            <a:ext cx="6784800" cy="1200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SzPts val="1400"/>
              <a:buNone/>
              <a:defRPr b="0" sz="5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p18"/>
          <p:cNvSpPr/>
          <p:nvPr>
            <p:ph idx="2" type="pic"/>
          </p:nvPr>
        </p:nvSpPr>
        <p:spPr>
          <a:xfrm>
            <a:off x="777240" y="342900"/>
            <a:ext cx="7543800" cy="2171700"/>
          </a:xfrm>
          <a:prstGeom prst="rect">
            <a:avLst/>
          </a:pr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lvl1pPr lvl="0" marR="0" rtl="0" algn="l">
              <a:lnSpc>
                <a:spcPct val="100000"/>
              </a:lnSpc>
              <a:spcBef>
                <a:spcPts val="640"/>
              </a:spcBef>
              <a:spcAft>
                <a:spcPts val="0"/>
              </a:spcAft>
              <a:buClr>
                <a:schemeClr val="accent1"/>
              </a:buClr>
              <a:buSzPts val="3200"/>
              <a:buFont typeface="Arial"/>
              <a:buNone/>
              <a:defRPr b="0" i="0" sz="3200" u="none" cap="none" strike="noStrike">
                <a:solidFill>
                  <a:schemeClr val="dk2"/>
                </a:solidFill>
                <a:latin typeface="Times New Roman"/>
                <a:ea typeface="Times New Roman"/>
                <a:cs typeface="Times New Roman"/>
                <a:sym typeface="Times New Roman"/>
              </a:defRPr>
            </a:lvl1pPr>
            <a:lvl2pPr lvl="1" marR="0" rtl="0" algn="l">
              <a:lnSpc>
                <a:spcPct val="100000"/>
              </a:lnSpc>
              <a:spcBef>
                <a:spcPts val="560"/>
              </a:spcBef>
              <a:spcAft>
                <a:spcPts val="0"/>
              </a:spcAft>
              <a:buClr>
                <a:schemeClr val="accent1"/>
              </a:buClr>
              <a:buSzPts val="2800"/>
              <a:buFont typeface="Arial"/>
              <a:buNone/>
              <a:defRPr b="0" i="0" sz="2800" u="none" cap="none" strike="noStrike">
                <a:solidFill>
                  <a:schemeClr val="dk2"/>
                </a:solidFill>
                <a:latin typeface="Times New Roman"/>
                <a:ea typeface="Times New Roman"/>
                <a:cs typeface="Times New Roman"/>
                <a:sym typeface="Times New Roman"/>
              </a:defRPr>
            </a:lvl2pPr>
            <a:lvl3pPr lvl="2" marR="0" rtl="0" algn="l">
              <a:lnSpc>
                <a:spcPct val="100000"/>
              </a:lnSpc>
              <a:spcBef>
                <a:spcPts val="480"/>
              </a:spcBef>
              <a:spcAft>
                <a:spcPts val="0"/>
              </a:spcAft>
              <a:buClr>
                <a:schemeClr val="accent1"/>
              </a:buClr>
              <a:buSzPts val="2400"/>
              <a:buFont typeface="Arial"/>
              <a:buNone/>
              <a:defRPr b="0" i="0" sz="2400" u="none" cap="none" strike="noStrike">
                <a:solidFill>
                  <a:schemeClr val="dk2"/>
                </a:solidFill>
                <a:latin typeface="Times New Roman"/>
                <a:ea typeface="Times New Roman"/>
                <a:cs typeface="Times New Roman"/>
                <a:sym typeface="Times New Roman"/>
              </a:defRPr>
            </a:lvl3pPr>
            <a:lvl4pPr lvl="3" marR="0" rtl="0" algn="l">
              <a:lnSpc>
                <a:spcPct val="100000"/>
              </a:lnSpc>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4pPr>
            <a:lvl5pPr lvl="4" marR="0" rtl="0" algn="l">
              <a:lnSpc>
                <a:spcPct val="100000"/>
              </a:lnSpc>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5pPr>
            <a:lvl6pPr lvl="5" marR="0" rtl="0" algn="l">
              <a:lnSpc>
                <a:spcPct val="100000"/>
              </a:lnSpc>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6pPr>
            <a:lvl7pPr lvl="6" marR="0" rtl="0" algn="l">
              <a:lnSpc>
                <a:spcPct val="100000"/>
              </a:lnSpc>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7pPr>
            <a:lvl8pPr lvl="7" marR="0" rtl="0" algn="l">
              <a:lnSpc>
                <a:spcPct val="100000"/>
              </a:lnSpc>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8pPr>
            <a:lvl9pPr lvl="8" marR="0" rtl="0" algn="l">
              <a:lnSpc>
                <a:spcPct val="100000"/>
              </a:lnSpc>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9pPr>
          </a:lstStyle>
          <a:p/>
        </p:txBody>
      </p:sp>
      <p:sp>
        <p:nvSpPr>
          <p:cNvPr id="84" name="Google Shape;84;p18"/>
          <p:cNvSpPr txBox="1"/>
          <p:nvPr>
            <p:ph idx="1" type="body"/>
          </p:nvPr>
        </p:nvSpPr>
        <p:spPr>
          <a:xfrm>
            <a:off x="850392" y="2628900"/>
            <a:ext cx="7391400" cy="6036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360"/>
              </a:spcBef>
              <a:spcAft>
                <a:spcPts val="0"/>
              </a:spcAft>
              <a:buSzPts val="1800"/>
              <a:buNone/>
              <a:defRPr sz="1800"/>
            </a:lvl1pPr>
            <a:lvl2pPr indent="-228600" lvl="1" marL="914400" rtl="0" algn="l">
              <a:lnSpc>
                <a:spcPct val="100000"/>
              </a:lnSpc>
              <a:spcBef>
                <a:spcPts val="240"/>
              </a:spcBef>
              <a:spcAft>
                <a:spcPts val="0"/>
              </a:spcAft>
              <a:buSzPts val="1200"/>
              <a:buNone/>
              <a:defRPr sz="1200"/>
            </a:lvl2pPr>
            <a:lvl3pPr indent="-228600" lvl="2" marL="1371600" rtl="0" algn="l">
              <a:lnSpc>
                <a:spcPct val="100000"/>
              </a:lnSpc>
              <a:spcBef>
                <a:spcPts val="200"/>
              </a:spcBef>
              <a:spcAft>
                <a:spcPts val="0"/>
              </a:spcAft>
              <a:buSzPts val="1000"/>
              <a:buNone/>
              <a:defRPr sz="1000"/>
            </a:lvl3pPr>
            <a:lvl4pPr indent="-228600" lvl="3" marL="1828800" rtl="0" algn="l">
              <a:lnSpc>
                <a:spcPct val="100000"/>
              </a:lnSpc>
              <a:spcBef>
                <a:spcPts val="180"/>
              </a:spcBef>
              <a:spcAft>
                <a:spcPts val="0"/>
              </a:spcAft>
              <a:buSzPts val="900"/>
              <a:buNone/>
              <a:defRPr sz="900"/>
            </a:lvl4pPr>
            <a:lvl5pPr indent="-228600" lvl="4" marL="2286000" rtl="0" algn="l">
              <a:lnSpc>
                <a:spcPct val="100000"/>
              </a:lnSpc>
              <a:spcBef>
                <a:spcPts val="180"/>
              </a:spcBef>
              <a:spcAft>
                <a:spcPts val="0"/>
              </a:spcAft>
              <a:buSzPts val="900"/>
              <a:buNone/>
              <a:defRPr sz="900"/>
            </a:lvl5pPr>
            <a:lvl6pPr indent="-228600" lvl="5" marL="2743200" rtl="0" algn="l">
              <a:lnSpc>
                <a:spcPct val="100000"/>
              </a:lnSpc>
              <a:spcBef>
                <a:spcPts val="180"/>
              </a:spcBef>
              <a:spcAft>
                <a:spcPts val="0"/>
              </a:spcAft>
              <a:buSzPts val="900"/>
              <a:buNone/>
              <a:defRPr sz="900"/>
            </a:lvl6pPr>
            <a:lvl7pPr indent="-228600" lvl="6" marL="3200400" rtl="0" algn="l">
              <a:lnSpc>
                <a:spcPct val="100000"/>
              </a:lnSpc>
              <a:spcBef>
                <a:spcPts val="180"/>
              </a:spcBef>
              <a:spcAft>
                <a:spcPts val="0"/>
              </a:spcAft>
              <a:buSzPts val="900"/>
              <a:buNone/>
              <a:defRPr sz="900"/>
            </a:lvl7pPr>
            <a:lvl8pPr indent="-228600" lvl="7" marL="3657600" rtl="0" algn="l">
              <a:lnSpc>
                <a:spcPct val="100000"/>
              </a:lnSpc>
              <a:spcBef>
                <a:spcPts val="180"/>
              </a:spcBef>
              <a:spcAft>
                <a:spcPts val="0"/>
              </a:spcAft>
              <a:buSzPts val="900"/>
              <a:buNone/>
              <a:defRPr sz="900"/>
            </a:lvl8pPr>
            <a:lvl9pPr indent="-228600" lvl="8" marL="4114800" rtl="0" algn="l">
              <a:lnSpc>
                <a:spcPct val="100000"/>
              </a:lnSpc>
              <a:spcBef>
                <a:spcPts val="180"/>
              </a:spcBef>
              <a:spcAft>
                <a:spcPts val="0"/>
              </a:spcAft>
              <a:buSzPts val="900"/>
              <a:buNone/>
              <a:defRPr sz="900"/>
            </a:lvl9pPr>
          </a:lstStyle>
          <a:p/>
        </p:txBody>
      </p:sp>
      <p:sp>
        <p:nvSpPr>
          <p:cNvPr id="85" name="Google Shape;85;p18"/>
          <p:cNvSpPr txBox="1"/>
          <p:nvPr>
            <p:ph idx="10" type="dt"/>
          </p:nvPr>
        </p:nvSpPr>
        <p:spPr>
          <a:xfrm>
            <a:off x="6248400" y="4656534"/>
            <a:ext cx="2133600" cy="2739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18"/>
          <p:cNvSpPr txBox="1"/>
          <p:nvPr>
            <p:ph idx="11" type="ftr"/>
          </p:nvPr>
        </p:nvSpPr>
        <p:spPr>
          <a:xfrm>
            <a:off x="762000" y="4656534"/>
            <a:ext cx="48735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b="1" sz="1200">
                <a:solidFill>
                  <a:srgbClr val="454545"/>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8"/>
          <p:cNvSpPr txBox="1"/>
          <p:nvPr>
            <p:ph idx="12" type="sldNum"/>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19"/>
          <p:cNvSpPr txBox="1"/>
          <p:nvPr>
            <p:ph idx="10" type="dt"/>
          </p:nvPr>
        </p:nvSpPr>
        <p:spPr>
          <a:xfrm>
            <a:off x="6248400" y="4656534"/>
            <a:ext cx="2133600" cy="2739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0" name="Google Shape;90;p19"/>
          <p:cNvSpPr txBox="1"/>
          <p:nvPr>
            <p:ph idx="11" type="ftr"/>
          </p:nvPr>
        </p:nvSpPr>
        <p:spPr>
          <a:xfrm>
            <a:off x="762000" y="4656534"/>
            <a:ext cx="48735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b="1" sz="1200">
                <a:solidFill>
                  <a:srgbClr val="454545"/>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1" name="Google Shape;91;p19"/>
          <p:cNvSpPr txBox="1"/>
          <p:nvPr>
            <p:ph idx="12" type="sldNum"/>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20"/>
          <p:cNvSpPr txBox="1"/>
          <p:nvPr>
            <p:ph type="title"/>
          </p:nvPr>
        </p:nvSpPr>
        <p:spPr>
          <a:xfrm>
            <a:off x="762000" y="3429000"/>
            <a:ext cx="6781800" cy="12003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p20"/>
          <p:cNvSpPr txBox="1"/>
          <p:nvPr>
            <p:ph idx="10" type="dt"/>
          </p:nvPr>
        </p:nvSpPr>
        <p:spPr>
          <a:xfrm>
            <a:off x="6248400" y="4656534"/>
            <a:ext cx="2133600" cy="2739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p20"/>
          <p:cNvSpPr txBox="1"/>
          <p:nvPr>
            <p:ph idx="11" type="ftr"/>
          </p:nvPr>
        </p:nvSpPr>
        <p:spPr>
          <a:xfrm>
            <a:off x="762000" y="4656534"/>
            <a:ext cx="48735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b="1" sz="1200">
                <a:solidFill>
                  <a:srgbClr val="454545"/>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20"/>
          <p:cNvSpPr txBox="1"/>
          <p:nvPr>
            <p:ph idx="12" type="sldNum"/>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7" name="Shape 97"/>
        <p:cNvGrpSpPr/>
        <p:nvPr/>
      </p:nvGrpSpPr>
      <p:grpSpPr>
        <a:xfrm>
          <a:off x="0" y="0"/>
          <a:ext cx="0" cy="0"/>
          <a:chOff x="0" y="0"/>
          <a:chExt cx="0" cy="0"/>
        </a:xfrm>
      </p:grpSpPr>
      <p:sp>
        <p:nvSpPr>
          <p:cNvPr id="98" name="Google Shape;98;p21"/>
          <p:cNvSpPr txBox="1"/>
          <p:nvPr>
            <p:ph type="title"/>
          </p:nvPr>
        </p:nvSpPr>
        <p:spPr>
          <a:xfrm>
            <a:off x="762000" y="3429000"/>
            <a:ext cx="6781800" cy="12003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9" name="Google Shape;99;p21"/>
          <p:cNvSpPr txBox="1"/>
          <p:nvPr>
            <p:ph idx="1" type="body"/>
          </p:nvPr>
        </p:nvSpPr>
        <p:spPr>
          <a:xfrm>
            <a:off x="762000" y="457201"/>
            <a:ext cx="3657600" cy="2825400"/>
          </a:xfrm>
          <a:prstGeom prst="rect">
            <a:avLst/>
          </a:prstGeom>
          <a:noFill/>
          <a:ln>
            <a:noFill/>
          </a:ln>
        </p:spPr>
        <p:txBody>
          <a:bodyPr anchorCtr="0" anchor="ctr" bIns="45700" lIns="91425" spcFirstLastPara="1" rIns="91425" wrap="square" tIns="45700">
            <a:noAutofit/>
          </a:bodyPr>
          <a:lstStyle>
            <a:lvl1pPr indent="-406400" lvl="0" marL="457200" rtl="0" algn="l">
              <a:lnSpc>
                <a:spcPct val="100000"/>
              </a:lnSpc>
              <a:spcBef>
                <a:spcPts val="560"/>
              </a:spcBef>
              <a:spcAft>
                <a:spcPts val="0"/>
              </a:spcAft>
              <a:buSzPts val="2800"/>
              <a:buChar char="•"/>
              <a:defRPr sz="2800"/>
            </a:lvl1pPr>
            <a:lvl2pPr indent="-381000" lvl="1" marL="914400" rtl="0" algn="l">
              <a:lnSpc>
                <a:spcPct val="100000"/>
              </a:lnSpc>
              <a:spcBef>
                <a:spcPts val="480"/>
              </a:spcBef>
              <a:spcAft>
                <a:spcPts val="0"/>
              </a:spcAft>
              <a:buSzPts val="2400"/>
              <a:buChar char="•"/>
              <a:defRPr sz="2400"/>
            </a:lvl2pPr>
            <a:lvl3pPr indent="-355600" lvl="2" marL="1371600" rtl="0" algn="l">
              <a:lnSpc>
                <a:spcPct val="100000"/>
              </a:lnSpc>
              <a:spcBef>
                <a:spcPts val="400"/>
              </a:spcBef>
              <a:spcAft>
                <a:spcPts val="0"/>
              </a:spcAft>
              <a:buSzPts val="2000"/>
              <a:buChar char="•"/>
              <a:defRPr sz="2000"/>
            </a:lvl3pPr>
            <a:lvl4pPr indent="-342900" lvl="3" marL="1828800" rtl="0" algn="l">
              <a:lnSpc>
                <a:spcPct val="100000"/>
              </a:lnSpc>
              <a:spcBef>
                <a:spcPts val="360"/>
              </a:spcBef>
              <a:spcAft>
                <a:spcPts val="0"/>
              </a:spcAft>
              <a:buSzPts val="1800"/>
              <a:buChar char="•"/>
              <a:defRPr sz="1800"/>
            </a:lvl4pPr>
            <a:lvl5pPr indent="-342900" lvl="4" marL="2286000" rtl="0" algn="l">
              <a:lnSpc>
                <a:spcPct val="100000"/>
              </a:lnSpc>
              <a:spcBef>
                <a:spcPts val="360"/>
              </a:spcBef>
              <a:spcAft>
                <a:spcPts val="0"/>
              </a:spcAft>
              <a:buSzPts val="1800"/>
              <a:buChar char="•"/>
              <a:defRPr sz="1800"/>
            </a:lvl5pPr>
            <a:lvl6pPr indent="-342900" lvl="5" marL="2743200" rtl="0" algn="l">
              <a:lnSpc>
                <a:spcPct val="100000"/>
              </a:lnSpc>
              <a:spcBef>
                <a:spcPts val="360"/>
              </a:spcBef>
              <a:spcAft>
                <a:spcPts val="0"/>
              </a:spcAft>
              <a:buSzPts val="1800"/>
              <a:buChar char="•"/>
              <a:defRPr sz="1800"/>
            </a:lvl6pPr>
            <a:lvl7pPr indent="-342900" lvl="6" marL="3200400" rtl="0" algn="l">
              <a:lnSpc>
                <a:spcPct val="100000"/>
              </a:lnSpc>
              <a:spcBef>
                <a:spcPts val="360"/>
              </a:spcBef>
              <a:spcAft>
                <a:spcPts val="0"/>
              </a:spcAft>
              <a:buSzPts val="1800"/>
              <a:buChar char="•"/>
              <a:defRPr sz="1800"/>
            </a:lvl7pPr>
            <a:lvl8pPr indent="-342900" lvl="7" marL="3657600" rtl="0" algn="l">
              <a:lnSpc>
                <a:spcPct val="100000"/>
              </a:lnSpc>
              <a:spcBef>
                <a:spcPts val="360"/>
              </a:spcBef>
              <a:spcAft>
                <a:spcPts val="0"/>
              </a:spcAft>
              <a:buSzPts val="1800"/>
              <a:buChar char="•"/>
              <a:defRPr sz="1800"/>
            </a:lvl8pPr>
            <a:lvl9pPr indent="-342900" lvl="8" marL="4114800" rtl="0" algn="l">
              <a:lnSpc>
                <a:spcPct val="100000"/>
              </a:lnSpc>
              <a:spcBef>
                <a:spcPts val="360"/>
              </a:spcBef>
              <a:spcAft>
                <a:spcPts val="0"/>
              </a:spcAft>
              <a:buSzPts val="1800"/>
              <a:buChar char="•"/>
              <a:defRPr sz="1800"/>
            </a:lvl9pPr>
          </a:lstStyle>
          <a:p/>
        </p:txBody>
      </p:sp>
      <p:sp>
        <p:nvSpPr>
          <p:cNvPr id="100" name="Google Shape;100;p21"/>
          <p:cNvSpPr txBox="1"/>
          <p:nvPr>
            <p:ph idx="2" type="body"/>
          </p:nvPr>
        </p:nvSpPr>
        <p:spPr>
          <a:xfrm>
            <a:off x="4648200" y="457201"/>
            <a:ext cx="3657600" cy="2825400"/>
          </a:xfrm>
          <a:prstGeom prst="rect">
            <a:avLst/>
          </a:prstGeom>
          <a:noFill/>
          <a:ln>
            <a:noFill/>
          </a:ln>
        </p:spPr>
        <p:txBody>
          <a:bodyPr anchorCtr="0" anchor="ctr" bIns="45700" lIns="91425" spcFirstLastPara="1" rIns="91425" wrap="square" tIns="45700">
            <a:noAutofit/>
          </a:bodyPr>
          <a:lstStyle>
            <a:lvl1pPr indent="-406400" lvl="0" marL="457200" rtl="0" algn="l">
              <a:lnSpc>
                <a:spcPct val="100000"/>
              </a:lnSpc>
              <a:spcBef>
                <a:spcPts val="560"/>
              </a:spcBef>
              <a:spcAft>
                <a:spcPts val="0"/>
              </a:spcAft>
              <a:buSzPts val="2800"/>
              <a:buChar char="•"/>
              <a:defRPr sz="2800"/>
            </a:lvl1pPr>
            <a:lvl2pPr indent="-381000" lvl="1" marL="914400" rtl="0" algn="l">
              <a:lnSpc>
                <a:spcPct val="100000"/>
              </a:lnSpc>
              <a:spcBef>
                <a:spcPts val="480"/>
              </a:spcBef>
              <a:spcAft>
                <a:spcPts val="0"/>
              </a:spcAft>
              <a:buSzPts val="2400"/>
              <a:buChar char="•"/>
              <a:defRPr sz="2400"/>
            </a:lvl2pPr>
            <a:lvl3pPr indent="-355600" lvl="2" marL="1371600" rtl="0" algn="l">
              <a:lnSpc>
                <a:spcPct val="100000"/>
              </a:lnSpc>
              <a:spcBef>
                <a:spcPts val="400"/>
              </a:spcBef>
              <a:spcAft>
                <a:spcPts val="0"/>
              </a:spcAft>
              <a:buSzPts val="2000"/>
              <a:buChar char="•"/>
              <a:defRPr sz="2000"/>
            </a:lvl3pPr>
            <a:lvl4pPr indent="-342900" lvl="3" marL="1828800" rtl="0" algn="l">
              <a:lnSpc>
                <a:spcPct val="100000"/>
              </a:lnSpc>
              <a:spcBef>
                <a:spcPts val="360"/>
              </a:spcBef>
              <a:spcAft>
                <a:spcPts val="0"/>
              </a:spcAft>
              <a:buSzPts val="1800"/>
              <a:buChar char="•"/>
              <a:defRPr sz="1800"/>
            </a:lvl4pPr>
            <a:lvl5pPr indent="-342900" lvl="4" marL="2286000" rtl="0" algn="l">
              <a:lnSpc>
                <a:spcPct val="100000"/>
              </a:lnSpc>
              <a:spcBef>
                <a:spcPts val="360"/>
              </a:spcBef>
              <a:spcAft>
                <a:spcPts val="0"/>
              </a:spcAft>
              <a:buSzPts val="1800"/>
              <a:buChar char="•"/>
              <a:defRPr sz="1800"/>
            </a:lvl5pPr>
            <a:lvl6pPr indent="-342900" lvl="5" marL="2743200" rtl="0" algn="l">
              <a:lnSpc>
                <a:spcPct val="100000"/>
              </a:lnSpc>
              <a:spcBef>
                <a:spcPts val="360"/>
              </a:spcBef>
              <a:spcAft>
                <a:spcPts val="0"/>
              </a:spcAft>
              <a:buSzPts val="1800"/>
              <a:buChar char="•"/>
              <a:defRPr sz="1800"/>
            </a:lvl6pPr>
            <a:lvl7pPr indent="-342900" lvl="6" marL="3200400" rtl="0" algn="l">
              <a:lnSpc>
                <a:spcPct val="100000"/>
              </a:lnSpc>
              <a:spcBef>
                <a:spcPts val="360"/>
              </a:spcBef>
              <a:spcAft>
                <a:spcPts val="0"/>
              </a:spcAft>
              <a:buSzPts val="1800"/>
              <a:buChar char="•"/>
              <a:defRPr sz="1800"/>
            </a:lvl7pPr>
            <a:lvl8pPr indent="-342900" lvl="7" marL="3657600" rtl="0" algn="l">
              <a:lnSpc>
                <a:spcPct val="100000"/>
              </a:lnSpc>
              <a:spcBef>
                <a:spcPts val="360"/>
              </a:spcBef>
              <a:spcAft>
                <a:spcPts val="0"/>
              </a:spcAft>
              <a:buSzPts val="1800"/>
              <a:buChar char="•"/>
              <a:defRPr sz="1800"/>
            </a:lvl8pPr>
            <a:lvl9pPr indent="-342900" lvl="8" marL="4114800" rtl="0" algn="l">
              <a:lnSpc>
                <a:spcPct val="100000"/>
              </a:lnSpc>
              <a:spcBef>
                <a:spcPts val="360"/>
              </a:spcBef>
              <a:spcAft>
                <a:spcPts val="0"/>
              </a:spcAft>
              <a:buSzPts val="1800"/>
              <a:buChar char="•"/>
              <a:defRPr sz="1800"/>
            </a:lvl9pPr>
          </a:lstStyle>
          <a:p/>
        </p:txBody>
      </p:sp>
      <p:sp>
        <p:nvSpPr>
          <p:cNvPr id="101" name="Google Shape;101;p21"/>
          <p:cNvSpPr txBox="1"/>
          <p:nvPr>
            <p:ph idx="10" type="dt"/>
          </p:nvPr>
        </p:nvSpPr>
        <p:spPr>
          <a:xfrm>
            <a:off x="6248400" y="4656534"/>
            <a:ext cx="2133600" cy="2739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21"/>
          <p:cNvSpPr txBox="1"/>
          <p:nvPr>
            <p:ph idx="11" type="ftr"/>
          </p:nvPr>
        </p:nvSpPr>
        <p:spPr>
          <a:xfrm>
            <a:off x="762000" y="4656534"/>
            <a:ext cx="48735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b="1" sz="1200">
                <a:solidFill>
                  <a:srgbClr val="454545"/>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3" name="Google Shape;103;p21"/>
          <p:cNvSpPr txBox="1"/>
          <p:nvPr>
            <p:ph idx="12" type="sldNum"/>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sp>
        <p:nvSpPr>
          <p:cNvPr id="56" name="Google Shape;56;p14"/>
          <p:cNvSpPr txBox="1"/>
          <p:nvPr>
            <p:ph type="title"/>
          </p:nvPr>
        </p:nvSpPr>
        <p:spPr>
          <a:xfrm>
            <a:off x="762000" y="3429000"/>
            <a:ext cx="6781800" cy="12003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5400" u="none" cap="none" strike="noStrike">
                <a:solidFill>
                  <a:srgbClr val="262626"/>
                </a:solidFill>
                <a:latin typeface="Impact"/>
                <a:ea typeface="Impact"/>
                <a:cs typeface="Impact"/>
                <a:sym typeface="Impact"/>
              </a:defRPr>
            </a:lvl1pPr>
            <a:lvl2pPr lvl="1" marR="0" rtl="0" algn="l">
              <a:lnSpc>
                <a:spcPct val="100000"/>
              </a:lnSpc>
              <a:spcBef>
                <a:spcPts val="0"/>
              </a:spcBef>
              <a:spcAft>
                <a:spcPts val="0"/>
              </a:spcAft>
              <a:buClr>
                <a:srgbClr val="000000"/>
              </a:buClr>
              <a:buSzPts val="1400"/>
              <a:buFont typeface="Arial"/>
              <a:buNone/>
              <a:defRPr b="0" i="0" sz="5400" u="none" cap="none" strike="noStrike">
                <a:solidFill>
                  <a:srgbClr val="262626"/>
                </a:solidFill>
                <a:latin typeface="Impact"/>
                <a:ea typeface="Impact"/>
                <a:cs typeface="Impact"/>
                <a:sym typeface="Impact"/>
              </a:defRPr>
            </a:lvl2pPr>
            <a:lvl3pPr lvl="2" marR="0" rtl="0" algn="l">
              <a:lnSpc>
                <a:spcPct val="100000"/>
              </a:lnSpc>
              <a:spcBef>
                <a:spcPts val="0"/>
              </a:spcBef>
              <a:spcAft>
                <a:spcPts val="0"/>
              </a:spcAft>
              <a:buClr>
                <a:srgbClr val="000000"/>
              </a:buClr>
              <a:buSzPts val="1400"/>
              <a:buFont typeface="Arial"/>
              <a:buNone/>
              <a:defRPr b="0" i="0" sz="5400" u="none" cap="none" strike="noStrike">
                <a:solidFill>
                  <a:srgbClr val="262626"/>
                </a:solidFill>
                <a:latin typeface="Impact"/>
                <a:ea typeface="Impact"/>
                <a:cs typeface="Impact"/>
                <a:sym typeface="Impact"/>
              </a:defRPr>
            </a:lvl3pPr>
            <a:lvl4pPr lvl="3" marR="0" rtl="0" algn="l">
              <a:lnSpc>
                <a:spcPct val="100000"/>
              </a:lnSpc>
              <a:spcBef>
                <a:spcPts val="0"/>
              </a:spcBef>
              <a:spcAft>
                <a:spcPts val="0"/>
              </a:spcAft>
              <a:buClr>
                <a:srgbClr val="000000"/>
              </a:buClr>
              <a:buSzPts val="1400"/>
              <a:buFont typeface="Arial"/>
              <a:buNone/>
              <a:defRPr b="0" i="0" sz="5400" u="none" cap="none" strike="noStrike">
                <a:solidFill>
                  <a:srgbClr val="262626"/>
                </a:solidFill>
                <a:latin typeface="Impact"/>
                <a:ea typeface="Impact"/>
                <a:cs typeface="Impact"/>
                <a:sym typeface="Impact"/>
              </a:defRPr>
            </a:lvl4pPr>
            <a:lvl5pPr lvl="4" marR="0" rtl="0" algn="l">
              <a:lnSpc>
                <a:spcPct val="100000"/>
              </a:lnSpc>
              <a:spcBef>
                <a:spcPts val="0"/>
              </a:spcBef>
              <a:spcAft>
                <a:spcPts val="0"/>
              </a:spcAft>
              <a:buClr>
                <a:srgbClr val="000000"/>
              </a:buClr>
              <a:buSzPts val="1400"/>
              <a:buFont typeface="Arial"/>
              <a:buNone/>
              <a:defRPr b="0" i="0" sz="5400" u="none" cap="none" strike="noStrike">
                <a:solidFill>
                  <a:srgbClr val="262626"/>
                </a:solidFill>
                <a:latin typeface="Impact"/>
                <a:ea typeface="Impact"/>
                <a:cs typeface="Impact"/>
                <a:sym typeface="Impac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57" name="Google Shape;57;p14"/>
          <p:cNvSpPr txBox="1"/>
          <p:nvPr>
            <p:ph idx="1" type="body"/>
          </p:nvPr>
        </p:nvSpPr>
        <p:spPr>
          <a:xfrm>
            <a:off x="762000" y="514350"/>
            <a:ext cx="7543800" cy="2914500"/>
          </a:xfrm>
          <a:prstGeom prst="rect">
            <a:avLst/>
          </a:prstGeom>
          <a:noFill/>
          <a:ln>
            <a:noFill/>
          </a:ln>
        </p:spPr>
        <p:txBody>
          <a:bodyPr anchorCtr="0" anchor="ctr" bIns="45700" lIns="91425" spcFirstLastPara="1" rIns="91425" wrap="square" tIns="45700">
            <a:noAutofit/>
          </a:bodyPr>
          <a:lstStyle>
            <a:lvl1pPr indent="-381000" lvl="0" marL="457200" marR="0" rtl="0" algn="l">
              <a:lnSpc>
                <a:spcPct val="100000"/>
              </a:lnSpc>
              <a:spcBef>
                <a:spcPts val="480"/>
              </a:spcBef>
              <a:spcAft>
                <a:spcPts val="0"/>
              </a:spcAft>
              <a:buClr>
                <a:schemeClr val="accent1"/>
              </a:buClr>
              <a:buSzPts val="2400"/>
              <a:buFont typeface="Arial"/>
              <a:buChar char="•"/>
              <a:defRPr b="0" i="0" sz="2400" u="none" cap="none" strike="noStrike">
                <a:solidFill>
                  <a:schemeClr val="dk2"/>
                </a:solidFill>
                <a:latin typeface="Times New Roman"/>
                <a:ea typeface="Times New Roman"/>
                <a:cs typeface="Times New Roman"/>
                <a:sym typeface="Times New Roman"/>
              </a:defRPr>
            </a:lvl1pPr>
            <a:lvl2pPr indent="-368300" lvl="1" marL="914400" marR="0" rtl="0" algn="l">
              <a:lnSpc>
                <a:spcPct val="100000"/>
              </a:lnSpc>
              <a:spcBef>
                <a:spcPts val="440"/>
              </a:spcBef>
              <a:spcAft>
                <a:spcPts val="0"/>
              </a:spcAft>
              <a:buClr>
                <a:schemeClr val="accent1"/>
              </a:buClr>
              <a:buSzPts val="2200"/>
              <a:buFont typeface="Arial"/>
              <a:buChar char="•"/>
              <a:defRPr b="0" i="0" sz="2200" u="none" cap="none" strike="noStrike">
                <a:solidFill>
                  <a:schemeClr val="dk2"/>
                </a:solidFill>
                <a:latin typeface="Times New Roman"/>
                <a:ea typeface="Times New Roman"/>
                <a:cs typeface="Times New Roman"/>
                <a:sym typeface="Times New Roman"/>
              </a:defRPr>
            </a:lvl2pPr>
            <a:lvl3pPr indent="-355600" lvl="2" marL="1371600" marR="0" rtl="0" algn="l">
              <a:lnSpc>
                <a:spcPct val="100000"/>
              </a:lnSpc>
              <a:spcBef>
                <a:spcPts val="400"/>
              </a:spcBef>
              <a:spcAft>
                <a:spcPts val="0"/>
              </a:spcAft>
              <a:buClr>
                <a:schemeClr val="accent1"/>
              </a:buClr>
              <a:buSzPts val="2000"/>
              <a:buFont typeface="Arial"/>
              <a:buChar char="•"/>
              <a:defRPr b="0" i="0" sz="2000" u="none" cap="none" strike="noStrike">
                <a:solidFill>
                  <a:schemeClr val="dk2"/>
                </a:solidFill>
                <a:latin typeface="Times New Roman"/>
                <a:ea typeface="Times New Roman"/>
                <a:cs typeface="Times New Roman"/>
                <a:sym typeface="Times New Roman"/>
              </a:defRPr>
            </a:lvl3pPr>
            <a:lvl4pPr indent="-342900" lvl="3" marL="1828800" marR="0" rtl="0" algn="l">
              <a:lnSpc>
                <a:spcPct val="100000"/>
              </a:lnSpc>
              <a:spcBef>
                <a:spcPts val="360"/>
              </a:spcBef>
              <a:spcAft>
                <a:spcPts val="0"/>
              </a:spcAft>
              <a:buClr>
                <a:schemeClr val="accent1"/>
              </a:buClr>
              <a:buSzPts val="1800"/>
              <a:buFont typeface="Arial"/>
              <a:buChar char="•"/>
              <a:defRPr b="0" i="0" sz="1800" u="none" cap="none" strike="noStrike">
                <a:solidFill>
                  <a:schemeClr val="dk2"/>
                </a:solidFill>
                <a:latin typeface="Times New Roman"/>
                <a:ea typeface="Times New Roman"/>
                <a:cs typeface="Times New Roman"/>
                <a:sym typeface="Times New Roman"/>
              </a:defRPr>
            </a:lvl4pPr>
            <a:lvl5pPr indent="-342900" lvl="4" marL="2286000" marR="0" rtl="0" algn="l">
              <a:lnSpc>
                <a:spcPct val="100000"/>
              </a:lnSpc>
              <a:spcBef>
                <a:spcPts val="360"/>
              </a:spcBef>
              <a:spcAft>
                <a:spcPts val="0"/>
              </a:spcAft>
              <a:buClr>
                <a:schemeClr val="accent1"/>
              </a:buClr>
              <a:buSzPts val="1800"/>
              <a:buFont typeface="Arial"/>
              <a:buChar char="•"/>
              <a:defRPr b="0" i="0" sz="1800" u="none" cap="none" strike="noStrike">
                <a:solidFill>
                  <a:schemeClr val="dk2"/>
                </a:solidFill>
                <a:latin typeface="Times New Roman"/>
                <a:ea typeface="Times New Roman"/>
                <a:cs typeface="Times New Roman"/>
                <a:sym typeface="Times New Roman"/>
              </a:defRPr>
            </a:lvl5pPr>
            <a:lvl6pPr indent="-330200" lvl="5" marL="2743200" marR="0" rtl="0" algn="l">
              <a:lnSpc>
                <a:spcPct val="100000"/>
              </a:lnSpc>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6pPr>
            <a:lvl7pPr indent="-330200" lvl="6" marL="3200400" marR="0" rtl="0" algn="l">
              <a:lnSpc>
                <a:spcPct val="100000"/>
              </a:lnSpc>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7pPr>
            <a:lvl8pPr indent="-330200" lvl="7" marL="3657600" marR="0" rtl="0" algn="l">
              <a:lnSpc>
                <a:spcPct val="100000"/>
              </a:lnSpc>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8pPr>
            <a:lvl9pPr indent="-330200" lvl="8" marL="4114800" marR="0" rtl="0" algn="l">
              <a:lnSpc>
                <a:spcPct val="100000"/>
              </a:lnSpc>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9pPr>
          </a:lstStyle>
          <a:p/>
        </p:txBody>
      </p:sp>
      <p:sp>
        <p:nvSpPr>
          <p:cNvPr id="58" name="Google Shape;58;p14"/>
          <p:cNvSpPr txBox="1"/>
          <p:nvPr>
            <p:ph idx="10" type="dt"/>
          </p:nvPr>
        </p:nvSpPr>
        <p:spPr>
          <a:xfrm>
            <a:off x="6248400" y="4656534"/>
            <a:ext cx="2133600" cy="2739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1" i="0" sz="1200" u="none" cap="none" strike="noStrike">
                <a:solidFill>
                  <a:srgbClr val="454545"/>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59" name="Google Shape;59;p14"/>
          <p:cNvSpPr txBox="1"/>
          <p:nvPr>
            <p:ph idx="11" type="ftr"/>
          </p:nvPr>
        </p:nvSpPr>
        <p:spPr>
          <a:xfrm>
            <a:off x="762000" y="4656534"/>
            <a:ext cx="48735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rgbClr val="45454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60" name="Google Shape;60;p14"/>
          <p:cNvSpPr txBox="1"/>
          <p:nvPr>
            <p:ph idx="12" type="sldNum"/>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
        <p:nvSpPr>
          <p:cNvPr id="61" name="Google Shape;61;p14"/>
          <p:cNvSpPr txBox="1"/>
          <p:nvPr/>
        </p:nvSpPr>
        <p:spPr>
          <a:xfrm>
            <a:off x="777875" y="0"/>
            <a:ext cx="7543800" cy="285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2" name="Google Shape;62;p14"/>
          <p:cNvSpPr txBox="1"/>
          <p:nvPr/>
        </p:nvSpPr>
        <p:spPr>
          <a:xfrm>
            <a:off x="777875" y="4629150"/>
            <a:ext cx="7543800" cy="20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g2.com/categories/integrated-development-environments-id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softwaretestinghelp.com/version-control-software/" TargetMode="External"/><Relationship Id="rId4" Type="http://schemas.openxmlformats.org/officeDocument/2006/relationships/hyperlink" Target="https://solutionsreview.com/data-integration/the-best-application-integration-tools/" TargetMode="External"/><Relationship Id="rId5" Type="http://schemas.openxmlformats.org/officeDocument/2006/relationships/hyperlink" Target="https://www.softwaretestinghelp.com/popular-bug-tracking-softwar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idx="1" type="body"/>
          </p:nvPr>
        </p:nvSpPr>
        <p:spPr>
          <a:xfrm>
            <a:off x="762000" y="514350"/>
            <a:ext cx="8301300" cy="29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60"/>
              </a:spcBef>
              <a:spcAft>
                <a:spcPts val="0"/>
              </a:spcAft>
              <a:buSzPts val="1800"/>
              <a:buNone/>
            </a:pPr>
            <a:r>
              <a:rPr lang="en-GB" sz="3000"/>
              <a:t>SYSTEM DEVELOPMENT METHODOLOGY</a:t>
            </a:r>
            <a:endParaRPr sz="3000"/>
          </a:p>
          <a:p>
            <a:pPr indent="0" lvl="0" marL="0" rtl="0" algn="just">
              <a:lnSpc>
                <a:spcPct val="115000"/>
              </a:lnSpc>
              <a:spcBef>
                <a:spcPts val="1000"/>
              </a:spcBef>
              <a:spcAft>
                <a:spcPts val="600"/>
              </a:spcAft>
              <a:buClr>
                <a:schemeClr val="dk1"/>
              </a:buClr>
              <a:buSzPts val="1100"/>
              <a:buFont typeface="Arial"/>
              <a:buNone/>
            </a:pPr>
            <a:r>
              <a:rPr lang="en-GB" sz="3000">
                <a:solidFill>
                  <a:srgbClr val="222222"/>
                </a:solidFill>
              </a:rPr>
              <a:t>EMoS 6308 </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220"/>
              <a:t>Host-target development</a:t>
            </a:r>
            <a:endParaRPr b="1" sz="3220"/>
          </a:p>
        </p:txBody>
      </p:sp>
      <p:sp>
        <p:nvSpPr>
          <p:cNvPr id="165" name="Google Shape;165;p31"/>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i="1" lang="en-GB">
                <a:solidFill>
                  <a:srgbClr val="0B5394"/>
                </a:solidFill>
              </a:rPr>
              <a:t>This concept defines a scenario where Software is developed on one computer (the host), but runs on a separate machine (the target)</a:t>
            </a:r>
            <a:endParaRPr i="1">
              <a:solidFill>
                <a:srgbClr val="0B5394"/>
              </a:solidFill>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The reference made here is not only about hardware, also includes the installed operating system plus other supporting software such as a database management system or, for development platforms, an interactive development environment</a:t>
            </a:r>
            <a:endParaRPr/>
          </a:p>
          <a:p>
            <a:pPr indent="-342900" lvl="0" marL="457200" rtl="0" algn="l">
              <a:spcBef>
                <a:spcPts val="0"/>
              </a:spcBef>
              <a:spcAft>
                <a:spcPts val="0"/>
              </a:spcAft>
              <a:buSzPts val="1800"/>
              <a:buChar char="●"/>
            </a:pPr>
            <a:r>
              <a:rPr lang="en-GB"/>
              <a:t>Sometimes, the development and execution </a:t>
            </a:r>
            <a:r>
              <a:rPr i="1" lang="en-GB"/>
              <a:t>platforms are the same</a:t>
            </a:r>
            <a:r>
              <a:rPr lang="en-GB"/>
              <a:t>, making it possible to develop the software and test it on the same machine. </a:t>
            </a:r>
            <a:r>
              <a:rPr i="1" lang="en-GB">
                <a:solidFill>
                  <a:srgbClr val="1155CC"/>
                </a:solidFill>
              </a:rPr>
              <a:t>More commonly, however, they are different</a:t>
            </a:r>
            <a:r>
              <a:rPr lang="en-GB"/>
              <a:t> so that you need to either move your developed software to the execution platform for testing or run a simulator on your development machine.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220"/>
              <a:t>Host-target development</a:t>
            </a:r>
            <a:endParaRPr b="1" sz="3220"/>
          </a:p>
        </p:txBody>
      </p:sp>
      <p:sp>
        <p:nvSpPr>
          <p:cNvPr id="171" name="Google Shape;171;p32"/>
          <p:cNvSpPr txBox="1"/>
          <p:nvPr>
            <p:ph idx="1" type="body"/>
          </p:nvPr>
        </p:nvSpPr>
        <p:spPr>
          <a:xfrm>
            <a:off x="311700" y="1152475"/>
            <a:ext cx="8520600" cy="38079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GB" sz="2100"/>
              <a:t>Simulators are often used when developing embedded systems. You simulate hardware devices, such as sensors, and the events in the environment in which the system will be deployed. </a:t>
            </a:r>
            <a:endParaRPr sz="2100"/>
          </a:p>
          <a:p>
            <a:pPr indent="0" lvl="0" marL="457200" rtl="0" algn="l">
              <a:spcBef>
                <a:spcPts val="1200"/>
              </a:spcBef>
              <a:spcAft>
                <a:spcPts val="0"/>
              </a:spcAft>
              <a:buNone/>
            </a:pPr>
            <a:r>
              <a:t/>
            </a:r>
            <a:endParaRPr sz="2100"/>
          </a:p>
          <a:p>
            <a:pPr indent="-361950" lvl="0" marL="457200" rtl="0" algn="l">
              <a:spcBef>
                <a:spcPts val="0"/>
              </a:spcBef>
              <a:spcAft>
                <a:spcPts val="0"/>
              </a:spcAft>
              <a:buSzPts val="2100"/>
              <a:buChar char="●"/>
            </a:pPr>
            <a:r>
              <a:rPr lang="en-GB" sz="2100"/>
              <a:t>Simulators speed up the development process for embedded systems as each developer can have their own execution platform with no need to download the software to the target hardware. </a:t>
            </a:r>
            <a:endParaRPr sz="2100"/>
          </a:p>
          <a:p>
            <a:pPr indent="0" lvl="0" marL="457200" rtl="0" algn="l">
              <a:spcBef>
                <a:spcPts val="1200"/>
              </a:spcBef>
              <a:spcAft>
                <a:spcPts val="0"/>
              </a:spcAft>
              <a:buNone/>
            </a:pPr>
            <a:r>
              <a:t/>
            </a:r>
            <a:endParaRPr sz="2100"/>
          </a:p>
          <a:p>
            <a:pPr indent="-361950" lvl="0" marL="457200" rtl="0" algn="l">
              <a:spcBef>
                <a:spcPts val="0"/>
              </a:spcBef>
              <a:spcAft>
                <a:spcPts val="0"/>
              </a:spcAft>
              <a:buSzPts val="2100"/>
              <a:buChar char="●"/>
            </a:pPr>
            <a:r>
              <a:rPr lang="en-GB" sz="2100"/>
              <a:t>However, simulators are expensive to develop and so are only usually available for the most popular hardware architectures</a:t>
            </a:r>
            <a:endParaRPr sz="2100"/>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320"/>
              <a:t>A software development platform</a:t>
            </a:r>
            <a:endParaRPr b="1" sz="3320"/>
          </a:p>
        </p:txBody>
      </p:sp>
      <p:sp>
        <p:nvSpPr>
          <p:cNvPr id="177" name="Google Shape;177;p33"/>
          <p:cNvSpPr txBox="1"/>
          <p:nvPr>
            <p:ph idx="1" type="body"/>
          </p:nvPr>
        </p:nvSpPr>
        <p:spPr>
          <a:xfrm>
            <a:off x="311700" y="1152475"/>
            <a:ext cx="8520600" cy="3837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2307"/>
              <a:t>A software development platform should provide:</a:t>
            </a:r>
            <a:endParaRPr sz="2307"/>
          </a:p>
          <a:p>
            <a:pPr indent="-375105" lvl="0" marL="457200" rtl="0" algn="l">
              <a:spcBef>
                <a:spcPts val="1200"/>
              </a:spcBef>
              <a:spcAft>
                <a:spcPts val="0"/>
              </a:spcAft>
              <a:buSzPts val="2307"/>
              <a:buChar char="●"/>
            </a:pPr>
            <a:r>
              <a:rPr lang="en-GB" sz="2307"/>
              <a:t>An integrated compiler and syntax-directed editing system that allows you to create, edit, and compile code.</a:t>
            </a:r>
            <a:endParaRPr sz="2307"/>
          </a:p>
          <a:p>
            <a:pPr indent="-375105" lvl="0" marL="457200" rtl="0" algn="l">
              <a:spcBef>
                <a:spcPts val="0"/>
              </a:spcBef>
              <a:spcAft>
                <a:spcPts val="0"/>
              </a:spcAft>
              <a:buSzPts val="2307"/>
              <a:buChar char="●"/>
            </a:pPr>
            <a:r>
              <a:rPr lang="en-GB" sz="2307"/>
              <a:t>A language debugging system.</a:t>
            </a:r>
            <a:endParaRPr sz="2307"/>
          </a:p>
          <a:p>
            <a:pPr indent="-375105" lvl="0" marL="457200" rtl="0" algn="l">
              <a:spcBef>
                <a:spcPts val="0"/>
              </a:spcBef>
              <a:spcAft>
                <a:spcPts val="0"/>
              </a:spcAft>
              <a:buSzPts val="2307"/>
              <a:buChar char="●"/>
            </a:pPr>
            <a:r>
              <a:rPr lang="en-GB" sz="2307"/>
              <a:t>Graphical editing tools, such as tools to edit UML models. Testing tools, such as JUnit that can automatically run a set of tests on a new version of a program.</a:t>
            </a:r>
            <a:endParaRPr sz="2307"/>
          </a:p>
          <a:p>
            <a:pPr indent="-375105" lvl="0" marL="457200" rtl="0" algn="l">
              <a:spcBef>
                <a:spcPts val="0"/>
              </a:spcBef>
              <a:spcAft>
                <a:spcPts val="0"/>
              </a:spcAft>
              <a:buSzPts val="2307"/>
              <a:buChar char="●"/>
            </a:pPr>
            <a:r>
              <a:rPr lang="en-GB" sz="2307"/>
              <a:t>Project support tools that help you organize the code for different development projects.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9819"/>
              <a:buFont typeface="Arial"/>
              <a:buNone/>
            </a:pPr>
            <a:r>
              <a:rPr b="1" lang="en-GB" sz="3320"/>
              <a:t>A software development platform</a:t>
            </a:r>
            <a:endParaRPr/>
          </a:p>
        </p:txBody>
      </p:sp>
      <p:sp>
        <p:nvSpPr>
          <p:cNvPr id="183" name="Google Shape;183;p34"/>
          <p:cNvSpPr txBox="1"/>
          <p:nvPr>
            <p:ph idx="1" type="body"/>
          </p:nvPr>
        </p:nvSpPr>
        <p:spPr>
          <a:xfrm>
            <a:off x="0" y="1152475"/>
            <a:ext cx="9046800" cy="3780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GB" sz="2000"/>
              <a:t>Software development tools are often grouped to create an integrated development environment (IDE).</a:t>
            </a:r>
            <a:endParaRPr sz="2000"/>
          </a:p>
          <a:p>
            <a:pPr indent="-355600" lvl="0" marL="457200" rtl="0" algn="l">
              <a:spcBef>
                <a:spcPts val="0"/>
              </a:spcBef>
              <a:spcAft>
                <a:spcPts val="0"/>
              </a:spcAft>
              <a:buSzPts val="2000"/>
              <a:buChar char="●"/>
            </a:pPr>
            <a:r>
              <a:rPr lang="en-GB" sz="2000"/>
              <a:t> An IDE is a set of software tools that supports different aspects of software development, within some common framework and user interface.</a:t>
            </a:r>
            <a:endParaRPr sz="2000"/>
          </a:p>
          <a:p>
            <a:pPr indent="-355600" lvl="0" marL="457200" rtl="0" algn="l">
              <a:spcBef>
                <a:spcPts val="0"/>
              </a:spcBef>
              <a:spcAft>
                <a:spcPts val="0"/>
              </a:spcAft>
              <a:buSzPts val="2000"/>
              <a:buChar char="●"/>
            </a:pPr>
            <a:r>
              <a:rPr lang="en-GB" sz="2000"/>
              <a:t>Generally, IDEs are created to support development in a specific programming language such as Java; additional plugins for custom development languages are available as well.</a:t>
            </a:r>
            <a:endParaRPr sz="2000"/>
          </a:p>
          <a:p>
            <a:pPr indent="-355600" lvl="0" marL="457200" rtl="0" algn="l">
              <a:spcBef>
                <a:spcPts val="0"/>
              </a:spcBef>
              <a:spcAft>
                <a:spcPts val="0"/>
              </a:spcAft>
              <a:buSzPts val="2000"/>
              <a:buChar char="●"/>
            </a:pPr>
            <a:r>
              <a:rPr lang="en-GB" sz="2000"/>
              <a:t>The best-known general-purpose IDE is the Eclipse environment, </a:t>
            </a:r>
            <a:r>
              <a:rPr lang="en-GB" sz="2000"/>
              <a:t>Visual Studio</a:t>
            </a:r>
            <a:r>
              <a:rPr lang="en-GB" sz="2000"/>
              <a:t>, </a:t>
            </a:r>
            <a:r>
              <a:rPr lang="en-GB" sz="2000"/>
              <a:t>Netbeans</a:t>
            </a:r>
            <a:r>
              <a:rPr lang="en-GB" sz="2000"/>
              <a:t> and more (</a:t>
            </a:r>
            <a:r>
              <a:rPr lang="en-GB" sz="2000" u="sng">
                <a:solidFill>
                  <a:schemeClr val="hlink"/>
                </a:solidFill>
                <a:hlinkClick r:id="rId3"/>
              </a:rPr>
              <a:t>https://www.g2.com/categories/integrated-development-environments-ide</a:t>
            </a:r>
            <a:r>
              <a:rPr lang="en-GB" sz="2000"/>
              <a:t>)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9" name="Google Shape;18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220"/>
              <a:t>Open source development</a:t>
            </a:r>
            <a:endParaRPr b="1" sz="3220"/>
          </a:p>
        </p:txBody>
      </p:sp>
      <p:sp>
        <p:nvSpPr>
          <p:cNvPr id="195" name="Google Shape;195;p36"/>
          <p:cNvSpPr txBox="1"/>
          <p:nvPr>
            <p:ph idx="1" type="body"/>
          </p:nvPr>
        </p:nvSpPr>
        <p:spPr>
          <a:xfrm>
            <a:off x="122750" y="1152475"/>
            <a:ext cx="8709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GB" sz="2000"/>
              <a:t>Open source development is an approach to software development in which the source code of a software system is published and volunteers are invited to participate in the development process (Raymond, 2001).</a:t>
            </a:r>
            <a:endParaRPr sz="2000"/>
          </a:p>
          <a:p>
            <a:pPr indent="-355600" lvl="0" marL="457200" rtl="0" algn="l">
              <a:spcBef>
                <a:spcPts val="0"/>
              </a:spcBef>
              <a:spcAft>
                <a:spcPts val="0"/>
              </a:spcAft>
              <a:buSzPts val="2000"/>
              <a:buChar char="●"/>
            </a:pPr>
            <a:r>
              <a:rPr lang="en-GB" sz="2000"/>
              <a:t>Its roots are in the Free Software Foundation (http://www.fsf.org), which advocates that source code should not be proprietary but rather should always be available for users to examine and modify as they wish.</a:t>
            </a:r>
            <a:endParaRPr sz="2000"/>
          </a:p>
          <a:p>
            <a:pPr indent="-355600" lvl="0" marL="457200" rtl="0" algn="l">
              <a:spcBef>
                <a:spcPts val="0"/>
              </a:spcBef>
              <a:spcAft>
                <a:spcPts val="0"/>
              </a:spcAft>
              <a:buSzPts val="2000"/>
              <a:buChar char="●"/>
            </a:pPr>
            <a:r>
              <a:rPr lang="en-GB" sz="2000"/>
              <a:t>Through the internet, a much larger population of volunteers is recruited for development (many of which are users of the code)</a:t>
            </a:r>
            <a:endParaRPr sz="2000"/>
          </a:p>
          <a:p>
            <a:pPr indent="-355600" lvl="0" marL="457200" rtl="0" algn="l">
              <a:spcBef>
                <a:spcPts val="0"/>
              </a:spcBef>
              <a:spcAft>
                <a:spcPts val="0"/>
              </a:spcAft>
              <a:buSzPts val="2000"/>
              <a:buChar char="●"/>
            </a:pPr>
            <a:r>
              <a:rPr lang="en-GB" sz="2000"/>
              <a:t>In this way, contributors report and fix bugs, and also propose new features and functionality </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1" name="Google Shape;20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GB" sz="2000"/>
              <a:t>The best-known open source product is, of course, the Linux operating system which is widely used as a server system and, increasingly, as a desktop environment.</a:t>
            </a:r>
            <a:endParaRPr sz="2000"/>
          </a:p>
          <a:p>
            <a:pPr indent="-355600" lvl="0" marL="457200" rtl="0" algn="l">
              <a:spcBef>
                <a:spcPts val="1000"/>
              </a:spcBef>
              <a:spcAft>
                <a:spcPts val="0"/>
              </a:spcAft>
              <a:buSzPts val="2000"/>
              <a:buChar char="●"/>
            </a:pPr>
            <a:r>
              <a:rPr lang="en-GB" sz="2000"/>
              <a:t>Other important open source products are Java, the Apache web server, and the mySQL database management system.</a:t>
            </a:r>
            <a:endParaRPr sz="2000"/>
          </a:p>
          <a:p>
            <a:pPr indent="0" lvl="0" marL="45720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220"/>
              <a:t>Advantages of Open source software</a:t>
            </a:r>
            <a:endParaRPr b="1" sz="3220"/>
          </a:p>
        </p:txBody>
      </p:sp>
      <p:sp>
        <p:nvSpPr>
          <p:cNvPr id="207" name="Google Shape;20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GB" sz="2000"/>
              <a:t>Fairly cheap to acquire open source software</a:t>
            </a:r>
            <a:endParaRPr sz="2000"/>
          </a:p>
          <a:p>
            <a:pPr indent="-355600" lvl="0" marL="457200" rtl="0" algn="l">
              <a:spcBef>
                <a:spcPts val="0"/>
              </a:spcBef>
              <a:spcAft>
                <a:spcPts val="0"/>
              </a:spcAft>
              <a:buSzPts val="2000"/>
              <a:buChar char="●"/>
            </a:pPr>
            <a:r>
              <a:rPr lang="en-GB" sz="2000"/>
              <a:t>Some costs may be associated with documentation and support which you may need from the core developers </a:t>
            </a:r>
            <a:endParaRPr sz="2000"/>
          </a:p>
          <a:p>
            <a:pPr indent="-355600" lvl="0" marL="457200" rtl="0" algn="l">
              <a:spcBef>
                <a:spcPts val="0"/>
              </a:spcBef>
              <a:spcAft>
                <a:spcPts val="0"/>
              </a:spcAft>
              <a:buSzPts val="2000"/>
              <a:buChar char="●"/>
            </a:pPr>
            <a:r>
              <a:rPr lang="en-GB" sz="2000"/>
              <a:t>Mature open source systems are </a:t>
            </a:r>
            <a:r>
              <a:rPr lang="en-GB" sz="2000"/>
              <a:t>usually</a:t>
            </a:r>
            <a:r>
              <a:rPr lang="en-GB" sz="2000"/>
              <a:t> very reliable due to the presence of a large population of users willing to fix problems themselves rather than report them to the core developers</a:t>
            </a:r>
            <a:endParaRPr sz="2000"/>
          </a:p>
          <a:p>
            <a:pPr indent="-355600" lvl="0" marL="457200" rtl="0" algn="l">
              <a:spcBef>
                <a:spcPts val="0"/>
              </a:spcBef>
              <a:spcAft>
                <a:spcPts val="0"/>
              </a:spcAft>
              <a:buSzPts val="2000"/>
              <a:buChar char="●"/>
            </a:pPr>
            <a:r>
              <a:rPr lang="en-GB" sz="2000"/>
              <a:t>Bugs are </a:t>
            </a:r>
            <a:r>
              <a:rPr lang="en-GB" sz="2000"/>
              <a:t>usually</a:t>
            </a:r>
            <a:r>
              <a:rPr lang="en-GB" sz="2000"/>
              <a:t> discovered and repeared more quickly than usually possible with proprietary software</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220"/>
              <a:t>Issues to consider </a:t>
            </a:r>
            <a:endParaRPr b="1" sz="3220"/>
          </a:p>
        </p:txBody>
      </p:sp>
      <p:sp>
        <p:nvSpPr>
          <p:cNvPr id="213" name="Google Shape;213;p39"/>
          <p:cNvSpPr txBox="1"/>
          <p:nvPr>
            <p:ph idx="1" type="body"/>
          </p:nvPr>
        </p:nvSpPr>
        <p:spPr>
          <a:xfrm>
            <a:off x="311700" y="1152475"/>
            <a:ext cx="8520600" cy="377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000"/>
          </a:p>
          <a:p>
            <a:pPr indent="0" lvl="0" marL="0" rtl="0" algn="l">
              <a:spcBef>
                <a:spcPts val="1200"/>
              </a:spcBef>
              <a:spcAft>
                <a:spcPts val="0"/>
              </a:spcAft>
              <a:buNone/>
            </a:pPr>
            <a:r>
              <a:rPr lang="en-GB" sz="2000"/>
              <a:t>1. Should the product that is being developed make use of open source components?</a:t>
            </a:r>
            <a:endParaRPr sz="2000"/>
          </a:p>
          <a:p>
            <a:pPr indent="0" lvl="0" marL="0" rtl="0" algn="l">
              <a:spcBef>
                <a:spcPts val="1200"/>
              </a:spcBef>
              <a:spcAft>
                <a:spcPts val="0"/>
              </a:spcAft>
              <a:buClr>
                <a:schemeClr val="dk1"/>
              </a:buClr>
              <a:buSzPts val="1100"/>
              <a:buFont typeface="Arial"/>
              <a:buNone/>
            </a:pPr>
            <a:r>
              <a:t/>
            </a:r>
            <a:endParaRPr sz="2000"/>
          </a:p>
          <a:p>
            <a:pPr indent="0" lvl="0" marL="0" rtl="0" algn="l">
              <a:spcBef>
                <a:spcPts val="1200"/>
              </a:spcBef>
              <a:spcAft>
                <a:spcPts val="0"/>
              </a:spcAft>
              <a:buClr>
                <a:schemeClr val="dk1"/>
              </a:buClr>
              <a:buSzPts val="1100"/>
              <a:buFont typeface="Arial"/>
              <a:buNone/>
            </a:pPr>
            <a:r>
              <a:rPr lang="en-GB" sz="2000"/>
              <a:t>2. Should an open source approach be used for the </a:t>
            </a:r>
            <a:r>
              <a:rPr lang="en-GB" sz="2000"/>
              <a:t>software</a:t>
            </a:r>
            <a:r>
              <a:rPr lang="en-GB" sz="2000"/>
              <a:t> development?</a:t>
            </a:r>
            <a:endParaRPr sz="2000"/>
          </a:p>
          <a:p>
            <a:pPr indent="0" lvl="0" marL="0" rtl="0" algn="l">
              <a:spcBef>
                <a:spcPts val="1200"/>
              </a:spcBef>
              <a:spcAft>
                <a:spcPts val="1200"/>
              </a:spcAft>
              <a:buNone/>
            </a:pPr>
            <a:r>
              <a:rPr lang="en-GB" sz="2000">
                <a:solidFill>
                  <a:srgbClr val="1155CC"/>
                </a:solidFill>
              </a:rPr>
              <a:t>The choices here will fully depend on the type of software that is being developed and the background and experience of the development team</a:t>
            </a:r>
            <a:endParaRPr sz="2000">
              <a:solidFill>
                <a:srgbClr val="1155CC"/>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0745"/>
              <a:buFont typeface="Arial"/>
              <a:buNone/>
            </a:pPr>
            <a:r>
              <a:rPr b="1" lang="en-GB" sz="3220">
                <a:solidFill>
                  <a:srgbClr val="000000"/>
                </a:solidFill>
              </a:rPr>
              <a:t>Issues to consider </a:t>
            </a:r>
            <a:endParaRPr b="1" sz="3220">
              <a:solidFill>
                <a:srgbClr val="000000"/>
              </a:solidFill>
            </a:endParaRPr>
          </a:p>
          <a:p>
            <a:pPr indent="0" lvl="0" marL="0" rtl="0" algn="l">
              <a:spcBef>
                <a:spcPts val="0"/>
              </a:spcBef>
              <a:spcAft>
                <a:spcPts val="0"/>
              </a:spcAft>
              <a:buNone/>
            </a:pPr>
            <a:r>
              <a:t/>
            </a:r>
            <a:endParaRPr/>
          </a:p>
        </p:txBody>
      </p:sp>
      <p:sp>
        <p:nvSpPr>
          <p:cNvPr id="219" name="Google Shape;219;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GB" sz="2000"/>
              <a:t>If you are developing a software product for sale, then time to market and reduced costs are critical. </a:t>
            </a:r>
            <a:endParaRPr sz="2000"/>
          </a:p>
          <a:p>
            <a:pPr indent="-355600" lvl="0" marL="457200" rtl="0" algn="l">
              <a:spcBef>
                <a:spcPts val="0"/>
              </a:spcBef>
              <a:spcAft>
                <a:spcPts val="0"/>
              </a:spcAft>
              <a:buSzPts val="2000"/>
              <a:buChar char="●"/>
            </a:pPr>
            <a:r>
              <a:rPr lang="en-GB" sz="2000"/>
              <a:t>If you are developing in a domain in which there are high-quality open source systems available, you can save time and money by using these systems.</a:t>
            </a:r>
            <a:endParaRPr sz="2000"/>
          </a:p>
          <a:p>
            <a:pPr indent="0" lvl="0" marL="457200" rtl="0" algn="l">
              <a:spcBef>
                <a:spcPts val="1200"/>
              </a:spcBef>
              <a:spcAft>
                <a:spcPts val="0"/>
              </a:spcAft>
              <a:buNone/>
            </a:pPr>
            <a:r>
              <a:t/>
            </a:r>
            <a:endParaRPr sz="2000"/>
          </a:p>
          <a:p>
            <a:pPr indent="-355600" lvl="0" marL="457200" rtl="0" algn="l">
              <a:spcBef>
                <a:spcPts val="1200"/>
              </a:spcBef>
              <a:spcAft>
                <a:spcPts val="0"/>
              </a:spcAft>
              <a:buSzPts val="2000"/>
              <a:buChar char="●"/>
            </a:pPr>
            <a:r>
              <a:rPr lang="en-GB" sz="2000"/>
              <a:t>However, if you are developing software to a specific set of organizational requirements, then using open source components may not be an option.</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nvSpPr>
        <p:spPr>
          <a:xfrm>
            <a:off x="914400" y="4727972"/>
            <a:ext cx="7696200" cy="415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1" i="0" lang="en-GB" sz="1000" u="none" cap="none" strike="noStrike">
                <a:solidFill>
                  <a:schemeClr val="dk1"/>
                </a:solidFill>
                <a:latin typeface="Helvetica Neue"/>
                <a:ea typeface="Helvetica Neue"/>
                <a:cs typeface="Helvetica Neue"/>
                <a:sym typeface="Helvetica Neue"/>
              </a:rPr>
              <a:t>These slides are designed from </a:t>
            </a:r>
            <a:r>
              <a:rPr b="1" i="1" lang="en-GB" sz="1000" u="none" cap="none" strike="noStrike">
                <a:solidFill>
                  <a:schemeClr val="dk1"/>
                </a:solidFill>
                <a:latin typeface="Helvetica Neue"/>
                <a:ea typeface="Helvetica Neue"/>
                <a:cs typeface="Helvetica Neue"/>
                <a:sym typeface="Helvetica Neue"/>
              </a:rPr>
              <a:t>Software Engineering 9</a:t>
            </a:r>
            <a:r>
              <a:rPr b="1" baseline="30000" i="1" lang="en-GB" sz="1000" u="none" cap="none" strike="noStrike">
                <a:solidFill>
                  <a:schemeClr val="dk1"/>
                </a:solidFill>
                <a:latin typeface="Helvetica Neue"/>
                <a:ea typeface="Helvetica Neue"/>
                <a:cs typeface="Helvetica Neue"/>
                <a:sym typeface="Helvetica Neue"/>
              </a:rPr>
              <a:t>/e</a:t>
            </a:r>
            <a:r>
              <a:rPr b="1" i="1" lang="en-GB" sz="1000" u="none" cap="none" strike="noStrike">
                <a:solidFill>
                  <a:schemeClr val="dk1"/>
                </a:solidFill>
                <a:latin typeface="Helvetica Neue"/>
                <a:ea typeface="Helvetica Neue"/>
                <a:cs typeface="Helvetica Neue"/>
                <a:sym typeface="Helvetica Neue"/>
              </a:rPr>
              <a:t> </a:t>
            </a:r>
            <a:r>
              <a:rPr b="1" i="0" lang="en-GB" sz="1000" u="none" cap="none" strike="noStrike">
                <a:solidFill>
                  <a:schemeClr val="dk1"/>
                </a:solidFill>
                <a:latin typeface="Helvetica Neue"/>
                <a:ea typeface="Helvetica Neue"/>
                <a:cs typeface="Helvetica Neue"/>
                <a:sym typeface="Helvetica Neue"/>
              </a:rPr>
              <a:t>Addison Wesley 2011 by Ian Sommerville with some additional content</a:t>
            </a:r>
            <a:endParaRPr b="0" i="0" sz="1400" u="none" cap="none" strike="noStrike">
              <a:solidFill>
                <a:srgbClr val="000000"/>
              </a:solidFill>
              <a:latin typeface="Arial"/>
              <a:ea typeface="Arial"/>
              <a:cs typeface="Arial"/>
              <a:sym typeface="Arial"/>
            </a:endParaRPr>
          </a:p>
        </p:txBody>
      </p:sp>
      <p:sp>
        <p:nvSpPr>
          <p:cNvPr id="115" name="Google Shape;115;p23"/>
          <p:cNvSpPr txBox="1"/>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GB" sz="1000" u="none" cap="none" strike="noStrike">
                <a:solidFill>
                  <a:schemeClr val="dk1"/>
                </a:solidFill>
                <a:latin typeface="Helvetica Neue"/>
                <a:ea typeface="Helvetica Neue"/>
                <a:cs typeface="Helvetica Neue"/>
                <a:sym typeface="Helvetica Neue"/>
              </a:rPr>
              <a:t>‹#›</a:t>
            </a:fld>
            <a:endParaRPr b="0" i="0" sz="1400" u="none" cap="none" strike="noStrike">
              <a:solidFill>
                <a:srgbClr val="000000"/>
              </a:solidFill>
              <a:latin typeface="Arial"/>
              <a:ea typeface="Arial"/>
              <a:cs typeface="Arial"/>
              <a:sym typeface="Arial"/>
            </a:endParaRPr>
          </a:p>
        </p:txBody>
      </p:sp>
      <p:sp>
        <p:nvSpPr>
          <p:cNvPr id="116" name="Google Shape;116;p23"/>
          <p:cNvSpPr txBox="1"/>
          <p:nvPr/>
        </p:nvSpPr>
        <p:spPr>
          <a:xfrm>
            <a:off x="504825" y="972740"/>
            <a:ext cx="8305800" cy="1231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3000"/>
              <a:buFont typeface="Helvetica Neue"/>
              <a:buNone/>
            </a:pPr>
            <a:r>
              <a:rPr b="1" i="1" lang="en-GB" sz="3000" u="none" cap="none" strike="noStrike">
                <a:solidFill>
                  <a:schemeClr val="dk2"/>
                </a:solidFill>
                <a:latin typeface="Helvetica Neue"/>
                <a:ea typeface="Helvetica Neue"/>
                <a:cs typeface="Helvetica Neue"/>
                <a:sym typeface="Helvetica Neue"/>
              </a:rPr>
              <a:t>Software </a:t>
            </a:r>
            <a:r>
              <a:rPr b="1" i="1" lang="en-GB" sz="3000">
                <a:solidFill>
                  <a:schemeClr val="dk2"/>
                </a:solidFill>
                <a:latin typeface="Helvetica Neue"/>
                <a:ea typeface="Helvetica Neue"/>
                <a:cs typeface="Helvetica Neue"/>
                <a:sym typeface="Helvetica Neue"/>
              </a:rPr>
              <a:t>p</a:t>
            </a:r>
            <a:r>
              <a:rPr b="1" i="1" lang="en-GB" sz="3000" u="none" cap="none" strike="noStrike">
                <a:solidFill>
                  <a:schemeClr val="dk2"/>
                </a:solidFill>
                <a:latin typeface="Helvetica Neue"/>
                <a:ea typeface="Helvetica Neue"/>
                <a:cs typeface="Helvetica Neue"/>
                <a:sym typeface="Helvetica Neue"/>
              </a:rPr>
              <a:t>rocess </a:t>
            </a:r>
            <a:r>
              <a:rPr b="1" i="1" lang="en-GB" sz="3000">
                <a:solidFill>
                  <a:schemeClr val="dk2"/>
                </a:solidFill>
                <a:latin typeface="Helvetica Neue"/>
                <a:ea typeface="Helvetica Neue"/>
                <a:cs typeface="Helvetica Neue"/>
                <a:sym typeface="Helvetica Neue"/>
              </a:rPr>
              <a:t>and practice:</a:t>
            </a:r>
            <a:endParaRPr b="1" i="1" sz="3000">
              <a:solidFill>
                <a:schemeClr val="dk2"/>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2"/>
              </a:buClr>
              <a:buSzPts val="3000"/>
              <a:buFont typeface="Helvetica Neue"/>
              <a:buNone/>
            </a:pPr>
            <a:r>
              <a:rPr b="1" i="1" lang="en-GB" sz="3000">
                <a:solidFill>
                  <a:schemeClr val="dk2"/>
                </a:solidFill>
                <a:latin typeface="Helvetica Neue"/>
                <a:ea typeface="Helvetica Neue"/>
                <a:cs typeface="Helvetica Neue"/>
                <a:sym typeface="Helvetica Neue"/>
              </a:rPr>
              <a:t>Implementation issues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3000"/>
              <a:buFont typeface="Helvetica Neue"/>
              <a:buNone/>
            </a:pPr>
            <a:r>
              <a:t/>
            </a:r>
            <a:endParaRPr b="0" i="0" sz="1400" u="none" cap="none" strike="noStrike">
              <a:solidFill>
                <a:srgbClr val="000000"/>
              </a:solidFill>
              <a:latin typeface="Arial"/>
              <a:ea typeface="Arial"/>
              <a:cs typeface="Arial"/>
              <a:sym typeface="Arial"/>
            </a:endParaRPr>
          </a:p>
        </p:txBody>
      </p:sp>
      <p:sp>
        <p:nvSpPr>
          <p:cNvPr id="117" name="Google Shape;117;p23"/>
          <p:cNvSpPr txBox="1"/>
          <p:nvPr/>
        </p:nvSpPr>
        <p:spPr>
          <a:xfrm>
            <a:off x="588900" y="2699025"/>
            <a:ext cx="41211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GB" sz="1900" u="none" cap="none" strike="noStrike">
                <a:solidFill>
                  <a:schemeClr val="accent4"/>
                </a:solidFill>
                <a:latin typeface="Times New Roman"/>
                <a:ea typeface="Times New Roman"/>
                <a:cs typeface="Times New Roman"/>
                <a:sym typeface="Times New Roman"/>
              </a:rPr>
              <a:t>Dr. Devotha Nyambo</a:t>
            </a:r>
            <a:endParaRPr b="0" i="0" sz="1900" u="none" cap="none" strike="noStrike">
              <a:solidFill>
                <a:schemeClr val="accent4"/>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220"/>
              <a:t>Open source licencing </a:t>
            </a:r>
            <a:endParaRPr b="1" sz="3220"/>
          </a:p>
        </p:txBody>
      </p:sp>
      <p:sp>
        <p:nvSpPr>
          <p:cNvPr id="225" name="Google Shape;225;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000">
                <a:solidFill>
                  <a:srgbClr val="1155CC"/>
                </a:solidFill>
              </a:rPr>
              <a:t>“</a:t>
            </a:r>
            <a:r>
              <a:rPr lang="en-GB" sz="2000">
                <a:solidFill>
                  <a:srgbClr val="1155CC"/>
                </a:solidFill>
              </a:rPr>
              <a:t>Although a fundamental principle of open-source development is that source code should be freely available, this does not mean that anyone can do as they wish with that code. Legally, the developer of the code (either a company or an individual) still owns the code. They can place restrictions on how it is used by including legally binding conditions in an open source software license (St. Laurent, 2004). Some open source developers believe that if an open source component is used to develop a new system, then that system should also be open source. Others are willing to allow their code to be used without this restriction.”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ph type="title"/>
          </p:nvPr>
        </p:nvSpPr>
        <p:spPr>
          <a:xfrm>
            <a:off x="311700" y="97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0745"/>
              <a:buFont typeface="Arial"/>
              <a:buNone/>
            </a:pPr>
            <a:r>
              <a:rPr b="1" lang="en-GB" sz="3220">
                <a:solidFill>
                  <a:srgbClr val="000000"/>
                </a:solidFill>
              </a:rPr>
              <a:t>Open source licencing models </a:t>
            </a:r>
            <a:endParaRPr b="1" sz="3220">
              <a:solidFill>
                <a:srgbClr val="000000"/>
              </a:solidFill>
            </a:endParaRPr>
          </a:p>
          <a:p>
            <a:pPr indent="0" lvl="0" marL="0" rtl="0" algn="l">
              <a:spcBef>
                <a:spcPts val="0"/>
              </a:spcBef>
              <a:spcAft>
                <a:spcPts val="0"/>
              </a:spcAft>
              <a:buNone/>
            </a:pPr>
            <a:r>
              <a:t/>
            </a:r>
            <a:endParaRPr/>
          </a:p>
        </p:txBody>
      </p:sp>
      <p:sp>
        <p:nvSpPr>
          <p:cNvPr id="231" name="Google Shape;231;p42"/>
          <p:cNvSpPr txBox="1"/>
          <p:nvPr>
            <p:ph idx="1" type="body"/>
          </p:nvPr>
        </p:nvSpPr>
        <p:spPr>
          <a:xfrm>
            <a:off x="0" y="797800"/>
            <a:ext cx="9144000" cy="3771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GB" sz="8000"/>
              <a:t>1. The GNU General Public License (GPL). This is a so-called ‘reciprocal’ license that, simplistically, means that if you use open source software that is licensed under the GPL license, then you must make that software open source.</a:t>
            </a:r>
            <a:endParaRPr sz="8000"/>
          </a:p>
          <a:p>
            <a:pPr indent="0" lvl="0" marL="0" rtl="0" algn="l">
              <a:spcBef>
                <a:spcPts val="1200"/>
              </a:spcBef>
              <a:spcAft>
                <a:spcPts val="0"/>
              </a:spcAft>
              <a:buClr>
                <a:schemeClr val="dk1"/>
              </a:buClr>
              <a:buSzPts val="275"/>
              <a:buFont typeface="Arial"/>
              <a:buNone/>
            </a:pPr>
            <a:r>
              <a:rPr lang="en-GB" sz="8000"/>
              <a:t>2. The GNU Lesser General Public License (LGPL). This is a variant of the GPL license where you can write components that link to open source code without having to publish the source of these components. However, if you change the licensed component, then you must publish this as open source.</a:t>
            </a:r>
            <a:endParaRPr sz="8000"/>
          </a:p>
          <a:p>
            <a:pPr indent="0" lvl="0" marL="0" rtl="0" algn="l">
              <a:spcBef>
                <a:spcPts val="1200"/>
              </a:spcBef>
              <a:spcAft>
                <a:spcPts val="0"/>
              </a:spcAft>
              <a:buClr>
                <a:schemeClr val="dk1"/>
              </a:buClr>
              <a:buSzPts val="275"/>
              <a:buFont typeface="Arial"/>
              <a:buNone/>
            </a:pPr>
            <a:r>
              <a:rPr lang="en-GB" sz="8000"/>
              <a:t>3. The Berkley Standard Distribution (BSD) License. This is a non-reciprocal license, which means you are not obliged to republish any changes or modifications made to open source code. You can include the code in proprietary systems that are sold. If you use open source components, you must acknowledge the original creator of the code.</a:t>
            </a:r>
            <a:endParaRPr sz="8000"/>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3"/>
          <p:cNvSpPr txBox="1"/>
          <p:nvPr>
            <p:ph type="title"/>
          </p:nvPr>
        </p:nvSpPr>
        <p:spPr>
          <a:xfrm>
            <a:off x="311700" y="104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120"/>
              <a:t>Open source but not Free software</a:t>
            </a:r>
            <a:endParaRPr b="1" sz="3120"/>
          </a:p>
        </p:txBody>
      </p:sp>
      <p:sp>
        <p:nvSpPr>
          <p:cNvPr id="237" name="Google Shape;237;p43"/>
          <p:cNvSpPr txBox="1"/>
          <p:nvPr>
            <p:ph idx="1" type="body"/>
          </p:nvPr>
        </p:nvSpPr>
        <p:spPr>
          <a:xfrm>
            <a:off x="311700" y="681750"/>
            <a:ext cx="8520600" cy="3780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900"/>
              <a:t>From the free software foundation:</a:t>
            </a:r>
            <a:endParaRPr sz="1900"/>
          </a:p>
          <a:p>
            <a:pPr indent="0" lvl="0" marL="0" rtl="0" algn="l">
              <a:spcBef>
                <a:spcPts val="1200"/>
              </a:spcBef>
              <a:spcAft>
                <a:spcPts val="0"/>
              </a:spcAft>
              <a:buNone/>
            </a:pPr>
            <a:r>
              <a:rPr lang="en-GB" sz="1900">
                <a:solidFill>
                  <a:srgbClr val="535A60"/>
                </a:solidFill>
                <a:highlight>
                  <a:srgbClr val="FFFFFF"/>
                </a:highlight>
              </a:rPr>
              <a:t>“Free software” is a matter of liberty, not price. To understand the concept, you should think of “free” as in “free speech,” not as in “free lunch.”</a:t>
            </a:r>
            <a:endParaRPr sz="1900">
              <a:solidFill>
                <a:srgbClr val="535A60"/>
              </a:solidFill>
              <a:highlight>
                <a:srgbClr val="FFFFFF"/>
              </a:highlight>
            </a:endParaRPr>
          </a:p>
          <a:p>
            <a:pPr indent="0" lvl="0" marL="0" rtl="0" algn="l">
              <a:spcBef>
                <a:spcPts val="1200"/>
              </a:spcBef>
              <a:spcAft>
                <a:spcPts val="0"/>
              </a:spcAft>
              <a:buClr>
                <a:schemeClr val="dk1"/>
              </a:buClr>
              <a:buSzPts val="1100"/>
              <a:buFont typeface="Arial"/>
              <a:buNone/>
            </a:pPr>
            <a:r>
              <a:rPr lang="en-GB">
                <a:solidFill>
                  <a:srgbClr val="535A60"/>
                </a:solidFill>
                <a:highlight>
                  <a:srgbClr val="FFFFFF"/>
                </a:highlight>
              </a:rPr>
              <a:t>four essential freedoms:</a:t>
            </a:r>
            <a:endParaRPr>
              <a:solidFill>
                <a:srgbClr val="535A60"/>
              </a:solidFill>
              <a:highlight>
                <a:srgbClr val="FFFFFF"/>
              </a:highlight>
            </a:endParaRPr>
          </a:p>
          <a:p>
            <a:pPr indent="-342900" lvl="0" marL="749300" rtl="0" algn="l">
              <a:spcBef>
                <a:spcPts val="0"/>
              </a:spcBef>
              <a:spcAft>
                <a:spcPts val="0"/>
              </a:spcAft>
              <a:buClr>
                <a:srgbClr val="535A60"/>
              </a:buClr>
              <a:buSzPts val="1800"/>
              <a:buChar char="●"/>
            </a:pPr>
            <a:r>
              <a:rPr lang="en-GB">
                <a:solidFill>
                  <a:srgbClr val="535A60"/>
                </a:solidFill>
                <a:highlight>
                  <a:srgbClr val="FFFFFF"/>
                </a:highlight>
              </a:rPr>
              <a:t>The freedom to run the program, for any purpose (freedom 0).</a:t>
            </a:r>
            <a:endParaRPr>
              <a:solidFill>
                <a:srgbClr val="535A60"/>
              </a:solidFill>
              <a:highlight>
                <a:srgbClr val="FFFFFF"/>
              </a:highlight>
            </a:endParaRPr>
          </a:p>
          <a:p>
            <a:pPr indent="-342900" lvl="0" marL="749300" rtl="0" algn="l">
              <a:spcBef>
                <a:spcPts val="0"/>
              </a:spcBef>
              <a:spcAft>
                <a:spcPts val="0"/>
              </a:spcAft>
              <a:buClr>
                <a:srgbClr val="535A60"/>
              </a:buClr>
              <a:buSzPts val="1800"/>
              <a:buChar char="●"/>
            </a:pPr>
            <a:r>
              <a:rPr lang="en-GB">
                <a:solidFill>
                  <a:srgbClr val="535A60"/>
                </a:solidFill>
                <a:highlight>
                  <a:srgbClr val="FFFFFF"/>
                </a:highlight>
              </a:rPr>
              <a:t>The freedom to study how the program works, and change it to make it do what you wish (freedom 1). Access to the source code is a precondition for this.</a:t>
            </a:r>
            <a:endParaRPr>
              <a:solidFill>
                <a:srgbClr val="535A60"/>
              </a:solidFill>
              <a:highlight>
                <a:srgbClr val="FFFFFF"/>
              </a:highlight>
            </a:endParaRPr>
          </a:p>
          <a:p>
            <a:pPr indent="-342900" lvl="0" marL="749300" rtl="0" algn="l">
              <a:spcBef>
                <a:spcPts val="0"/>
              </a:spcBef>
              <a:spcAft>
                <a:spcPts val="0"/>
              </a:spcAft>
              <a:buClr>
                <a:srgbClr val="535A60"/>
              </a:buClr>
              <a:buSzPts val="1800"/>
              <a:buChar char="●"/>
            </a:pPr>
            <a:r>
              <a:rPr lang="en-GB">
                <a:solidFill>
                  <a:srgbClr val="535A60"/>
                </a:solidFill>
                <a:highlight>
                  <a:srgbClr val="FFFFFF"/>
                </a:highlight>
              </a:rPr>
              <a:t>The freedom to redistribute copies so you can help your neighbor (freedom 2).</a:t>
            </a:r>
            <a:endParaRPr>
              <a:solidFill>
                <a:srgbClr val="535A60"/>
              </a:solidFill>
              <a:highlight>
                <a:srgbClr val="FFFFFF"/>
              </a:highlight>
            </a:endParaRPr>
          </a:p>
          <a:p>
            <a:pPr indent="-342900" lvl="0" marL="749300" rtl="0" algn="l">
              <a:spcBef>
                <a:spcPts val="0"/>
              </a:spcBef>
              <a:spcAft>
                <a:spcPts val="0"/>
              </a:spcAft>
              <a:buClr>
                <a:srgbClr val="535A60"/>
              </a:buClr>
              <a:buSzPts val="1800"/>
              <a:buChar char="●"/>
            </a:pPr>
            <a:r>
              <a:rPr lang="en-GB">
                <a:solidFill>
                  <a:srgbClr val="535A60"/>
                </a:solidFill>
                <a:highlight>
                  <a:srgbClr val="FFFFFF"/>
                </a:highlight>
              </a:rPr>
              <a:t>The freedom to distribute copies of your modified versions to others (freedom 3)</a:t>
            </a:r>
            <a:endParaRPr sz="1900">
              <a:solidFill>
                <a:srgbClr val="535A60"/>
              </a:solidFill>
              <a:highlight>
                <a:srgbClr val="FFFFFF"/>
              </a:highlight>
            </a:endParaRPr>
          </a:p>
        </p:txBody>
      </p:sp>
      <p:sp>
        <p:nvSpPr>
          <p:cNvPr id="238" name="Google Shape;238;p43"/>
          <p:cNvSpPr txBox="1"/>
          <p:nvPr/>
        </p:nvSpPr>
        <p:spPr>
          <a:xfrm>
            <a:off x="227150" y="4234875"/>
            <a:ext cx="87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1155CC"/>
                </a:solidFill>
              </a:rPr>
              <a:t>https://softwareengineering.stackexchange.com/questions/21907/open-source-but-not-free-software-or-vice-versa</a:t>
            </a:r>
            <a:endParaRPr>
              <a:solidFill>
                <a:srgbClr val="1155CC"/>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Class work - group based</a:t>
            </a:r>
            <a:endParaRPr/>
          </a:p>
        </p:txBody>
      </p:sp>
      <p:sp>
        <p:nvSpPr>
          <p:cNvPr id="244" name="Google Shape;244;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Group 1: </a:t>
            </a:r>
            <a:r>
              <a:rPr i="1" lang="en-GB"/>
              <a:t>Challenges in Platform licencing and open innovation</a:t>
            </a:r>
            <a:endParaRPr i="1"/>
          </a:p>
          <a:p>
            <a:pPr indent="0" lvl="0" marL="0" rtl="0" algn="l">
              <a:spcBef>
                <a:spcPts val="1200"/>
              </a:spcBef>
              <a:spcAft>
                <a:spcPts val="0"/>
              </a:spcAft>
              <a:buNone/>
            </a:pPr>
            <a:r>
              <a:rPr lang="en-GB"/>
              <a:t>Group 2: </a:t>
            </a:r>
            <a:r>
              <a:rPr i="1" lang="en-GB"/>
              <a:t>The effects of open source licencing on the evolution of business strategy</a:t>
            </a:r>
            <a:r>
              <a:rPr lang="en-GB"/>
              <a:t> </a:t>
            </a:r>
            <a:endParaRPr/>
          </a:p>
          <a:p>
            <a:pPr indent="0" lvl="0" marL="0" rtl="0" algn="l">
              <a:spcBef>
                <a:spcPts val="1200"/>
              </a:spcBef>
              <a:spcAft>
                <a:spcPts val="0"/>
              </a:spcAft>
              <a:buNone/>
            </a:pPr>
            <a:r>
              <a:rPr lang="en-GB"/>
              <a:t>Group 3: </a:t>
            </a:r>
            <a:r>
              <a:rPr i="1" lang="en-GB"/>
              <a:t>The promise of research on open source software</a:t>
            </a:r>
            <a:endParaRPr i="1"/>
          </a:p>
          <a:p>
            <a:pPr indent="0" lvl="0" marL="0" rtl="0" algn="l">
              <a:spcBef>
                <a:spcPts val="1200"/>
              </a:spcBef>
              <a:spcAft>
                <a:spcPts val="0"/>
              </a:spcAft>
              <a:buNone/>
            </a:pPr>
            <a:r>
              <a:t/>
            </a:r>
            <a:endParaRPr/>
          </a:p>
          <a:p>
            <a:pPr indent="0" lvl="0" marL="0" rtl="0" algn="l">
              <a:spcBef>
                <a:spcPts val="1200"/>
              </a:spcBef>
              <a:spcAft>
                <a:spcPts val="0"/>
              </a:spcAft>
              <a:buNone/>
            </a:pPr>
            <a:r>
              <a:rPr lang="en-GB"/>
              <a:t>Total points: 9</a:t>
            </a:r>
            <a:endParaRPr/>
          </a:p>
          <a:p>
            <a:pPr indent="0" lvl="0" marL="0" rtl="0" algn="l">
              <a:spcBef>
                <a:spcPts val="1200"/>
              </a:spcBef>
              <a:spcAft>
                <a:spcPts val="1200"/>
              </a:spcAft>
              <a:buNone/>
            </a:pPr>
            <a:r>
              <a:rPr lang="en-GB"/>
              <a:t>Reporting mode: Presentation of findings on 1st September 2021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333769"/>
            <a:ext cx="8520600" cy="42952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dk1"/>
              </a:buClr>
              <a:buSzPts val="4000"/>
              <a:buFont typeface="Arial"/>
              <a:buNone/>
            </a:pPr>
            <a:r>
              <a:rPr b="1" lang="en-GB" sz="3600"/>
              <a:t>Design and Implementation</a:t>
            </a:r>
            <a:endParaRPr b="1" sz="2400"/>
          </a:p>
        </p:txBody>
      </p:sp>
      <p:sp>
        <p:nvSpPr>
          <p:cNvPr id="123" name="Google Shape;123;p24"/>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469900" lvl="0" marL="488950" marR="0" rtl="0" algn="l">
              <a:lnSpc>
                <a:spcPct val="100000"/>
              </a:lnSpc>
              <a:spcBef>
                <a:spcPts val="560"/>
              </a:spcBef>
              <a:spcAft>
                <a:spcPts val="0"/>
              </a:spcAft>
              <a:buClr>
                <a:schemeClr val="dk2"/>
              </a:buClr>
              <a:buSzPts val="1100"/>
              <a:buFont typeface="Arial"/>
              <a:buChar char="●"/>
            </a:pPr>
            <a:r>
              <a:rPr lang="en-GB" sz="2500"/>
              <a:t>Design and implementation are closely linked and normally you should take implementation issues into account when developing a design</a:t>
            </a:r>
            <a:endParaRPr sz="2500"/>
          </a:p>
          <a:p>
            <a:pPr indent="-558800" lvl="0" marL="488950" marR="0" rtl="0" algn="l">
              <a:lnSpc>
                <a:spcPct val="100000"/>
              </a:lnSpc>
              <a:spcBef>
                <a:spcPts val="560"/>
              </a:spcBef>
              <a:spcAft>
                <a:spcPts val="0"/>
              </a:spcAft>
              <a:buSzPts val="2500"/>
              <a:buChar char="●"/>
            </a:pPr>
            <a:r>
              <a:rPr lang="en-GB" sz="2500"/>
              <a:t>Example: Using UML to document system’s design may be right if you are going to program in an object-oriented language</a:t>
            </a:r>
            <a:endParaRPr sz="2500"/>
          </a:p>
          <a:p>
            <a:pPr indent="-558800" lvl="0" marL="488950" marR="0" rtl="0" algn="l">
              <a:lnSpc>
                <a:spcPct val="100000"/>
              </a:lnSpc>
              <a:spcBef>
                <a:spcPts val="560"/>
              </a:spcBef>
              <a:spcAft>
                <a:spcPts val="0"/>
              </a:spcAft>
              <a:buSzPts val="2500"/>
              <a:buChar char="●"/>
            </a:pPr>
            <a:r>
              <a:rPr lang="en-GB" sz="2500"/>
              <a:t>The use of UML may have less relevance if you going to program in a dynamically typed language like Python or if you intend to configure off-the-shelf software packages</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320"/>
              <a:t>Implementation</a:t>
            </a:r>
            <a:endParaRPr b="1" sz="3320"/>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61950" lvl="0" marL="457200" rtl="0" algn="l">
              <a:spcBef>
                <a:spcPts val="0"/>
              </a:spcBef>
              <a:spcAft>
                <a:spcPts val="0"/>
              </a:spcAft>
              <a:buSzPts val="2100"/>
              <a:buChar char="●"/>
            </a:pPr>
            <a:r>
              <a:rPr lang="en-GB" sz="2100"/>
              <a:t>Implementation is a critical stage in the software engineering process since </a:t>
            </a:r>
            <a:r>
              <a:rPr lang="en-GB" sz="2100"/>
              <a:t>it's</a:t>
            </a:r>
            <a:r>
              <a:rPr lang="en-GB" sz="2100"/>
              <a:t> where you create an executable version of the software</a:t>
            </a:r>
            <a:endParaRPr sz="2100"/>
          </a:p>
          <a:p>
            <a:pPr indent="-361950" lvl="0" marL="457200" rtl="0" algn="l">
              <a:spcBef>
                <a:spcPts val="0"/>
              </a:spcBef>
              <a:spcAft>
                <a:spcPts val="0"/>
              </a:spcAft>
              <a:buSzPts val="2100"/>
              <a:buChar char="●"/>
            </a:pPr>
            <a:r>
              <a:rPr lang="en-GB" sz="2100"/>
              <a:t>Implementation may involve developing programs in a high- or low-level programming languages or tailoring and adapting generic, off-the-shelf </a:t>
            </a:r>
            <a:r>
              <a:rPr lang="en-GB" sz="2100"/>
              <a:t>systems</a:t>
            </a:r>
            <a:r>
              <a:rPr lang="en-GB" sz="2100"/>
              <a:t> to meet specific requirements of an organization</a:t>
            </a:r>
            <a:endParaRPr sz="2100"/>
          </a:p>
          <a:p>
            <a:pPr indent="-361950" lvl="0" marL="457200" rtl="0" algn="l">
              <a:spcBef>
                <a:spcPts val="0"/>
              </a:spcBef>
              <a:spcAft>
                <a:spcPts val="0"/>
              </a:spcAft>
              <a:buSzPts val="2100"/>
              <a:buChar char="●"/>
            </a:pPr>
            <a:r>
              <a:rPr lang="en-GB" sz="2100"/>
              <a:t>Programming principles may not be an issue at this stage and so we will focus on three key concepts: </a:t>
            </a:r>
            <a:r>
              <a:rPr lang="en-GB" sz="2100">
                <a:solidFill>
                  <a:srgbClr val="0000FF"/>
                </a:solidFill>
              </a:rPr>
              <a:t>Components/code reuse, Configuration management and host-target development</a:t>
            </a:r>
            <a:endParaRPr sz="2100">
              <a:solidFill>
                <a:srgbClr val="00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320"/>
              <a:t>Reuse</a:t>
            </a:r>
            <a:endParaRPr b="1" sz="3320"/>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GB" sz="2100"/>
              <a:t>Most modern software is constructed by reusing existing components or systems. When you are developing software, you should make as much use as possible of existing code</a:t>
            </a:r>
            <a:endParaRPr sz="2100"/>
          </a:p>
          <a:p>
            <a:pPr indent="-361950" lvl="0" marL="457200" rtl="0" algn="l">
              <a:spcBef>
                <a:spcPts val="0"/>
              </a:spcBef>
              <a:spcAft>
                <a:spcPts val="0"/>
              </a:spcAft>
              <a:buSzPts val="2100"/>
              <a:buChar char="●"/>
            </a:pPr>
            <a:r>
              <a:rPr lang="en-GB" sz="2100"/>
              <a:t>By reusing existing components/software you can develop a new system more quickly, with fewer risks and also considerably lower costs</a:t>
            </a:r>
            <a:endParaRPr sz="2100"/>
          </a:p>
          <a:p>
            <a:pPr indent="-361950" lvl="0" marL="457200" rtl="0" algn="l">
              <a:spcBef>
                <a:spcPts val="0"/>
              </a:spcBef>
              <a:spcAft>
                <a:spcPts val="0"/>
              </a:spcAft>
              <a:buSzPts val="2100"/>
              <a:buChar char="●"/>
            </a:pPr>
            <a:r>
              <a:rPr lang="en-GB" sz="2100"/>
              <a:t>A reused software/component has </a:t>
            </a:r>
            <a:r>
              <a:rPr lang="en-GB" sz="2100"/>
              <a:t>definitely</a:t>
            </a:r>
            <a:r>
              <a:rPr lang="en-GB" sz="2100"/>
              <a:t> been tested in other applications and so its reliability will be higher than a new one</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320"/>
              <a:t>Costs associated with reuse</a:t>
            </a:r>
            <a:endParaRPr b="1" sz="3320"/>
          </a:p>
        </p:txBody>
      </p:sp>
      <p:sp>
        <p:nvSpPr>
          <p:cNvPr id="141" name="Google Shape;141;p27"/>
          <p:cNvSpPr txBox="1"/>
          <p:nvPr>
            <p:ph idx="1" type="body"/>
          </p:nvPr>
        </p:nvSpPr>
        <p:spPr>
          <a:xfrm>
            <a:off x="0" y="1152475"/>
            <a:ext cx="8832300" cy="3867900"/>
          </a:xfrm>
          <a:prstGeom prst="rect">
            <a:avLst/>
          </a:prstGeom>
        </p:spPr>
        <p:txBody>
          <a:bodyPr anchorCtr="0" anchor="t" bIns="91425" lIns="91425" spcFirstLastPara="1" rIns="91425" wrap="square" tIns="91425">
            <a:normAutofit fontScale="92500" lnSpcReduction="20000"/>
          </a:bodyPr>
          <a:lstStyle/>
          <a:p>
            <a:pPr indent="-372119" lvl="0" marL="457200" rtl="0" algn="l">
              <a:spcBef>
                <a:spcPts val="0"/>
              </a:spcBef>
              <a:spcAft>
                <a:spcPts val="0"/>
              </a:spcAft>
              <a:buSzPct val="100000"/>
              <a:buAutoNum type="arabicPeriod"/>
            </a:pPr>
            <a:r>
              <a:rPr lang="en-GB" sz="2443"/>
              <a:t>The costs of the time spent in looking for software to reuse and assessing whether or not it meets your needs. You may have to test the software to make sure that it will work in your environment, especially if this is different from its development environment.</a:t>
            </a:r>
            <a:endParaRPr sz="2443"/>
          </a:p>
          <a:p>
            <a:pPr indent="-372119" lvl="0" marL="457200" rtl="0" algn="l">
              <a:spcBef>
                <a:spcPts val="0"/>
              </a:spcBef>
              <a:spcAft>
                <a:spcPts val="0"/>
              </a:spcAft>
              <a:buSzPct val="100000"/>
              <a:buAutoNum type="arabicPeriod"/>
            </a:pPr>
            <a:r>
              <a:rPr lang="en-GB" sz="2443"/>
              <a:t>Where applicable, the costs of buying the reusable software. For large off-the-shelf systems, these costs can be very high.</a:t>
            </a:r>
            <a:endParaRPr sz="2443"/>
          </a:p>
          <a:p>
            <a:pPr indent="-372119" lvl="0" marL="457200" rtl="0" algn="l">
              <a:spcBef>
                <a:spcPts val="0"/>
              </a:spcBef>
              <a:spcAft>
                <a:spcPts val="0"/>
              </a:spcAft>
              <a:buSzPct val="100000"/>
              <a:buAutoNum type="arabicPeriod"/>
            </a:pPr>
            <a:r>
              <a:rPr lang="en-GB" sz="2443"/>
              <a:t>The costs of adapting and configuring the reusable software components or systems to reflect the requirements of the system that you are developing.</a:t>
            </a:r>
            <a:endParaRPr sz="2217"/>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220"/>
              <a:t>Configuration management</a:t>
            </a:r>
            <a:endParaRPr b="1" sz="3220"/>
          </a:p>
        </p:txBody>
      </p:sp>
      <p:sp>
        <p:nvSpPr>
          <p:cNvPr id="147" name="Google Shape;147;p28"/>
          <p:cNvSpPr txBox="1"/>
          <p:nvPr>
            <p:ph idx="1" type="body"/>
          </p:nvPr>
        </p:nvSpPr>
        <p:spPr>
          <a:xfrm>
            <a:off x="311700" y="1152475"/>
            <a:ext cx="8520600" cy="3837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GB" sz="2000"/>
              <a:t>In software development, change happens all the time, so change management is absolutely essential</a:t>
            </a:r>
            <a:endParaRPr sz="2000"/>
          </a:p>
          <a:p>
            <a:pPr indent="-355600" lvl="0" marL="457200" rtl="0" algn="l">
              <a:spcBef>
                <a:spcPts val="0"/>
              </a:spcBef>
              <a:spcAft>
                <a:spcPts val="0"/>
              </a:spcAft>
              <a:buSzPts val="2000"/>
              <a:buChar char="●"/>
            </a:pPr>
            <a:r>
              <a:rPr lang="en-GB" sz="2000"/>
              <a:t>In addition, in a team-oriented development, it is desirable that members don’t </a:t>
            </a:r>
            <a:r>
              <a:rPr lang="en-GB" sz="2000"/>
              <a:t>interfere</a:t>
            </a:r>
            <a:r>
              <a:rPr lang="en-GB" sz="2000"/>
              <a:t> with each others’ work. As such, coordination of the changes made by the team is important</a:t>
            </a:r>
            <a:endParaRPr sz="2000"/>
          </a:p>
          <a:p>
            <a:pPr indent="-355600" lvl="0" marL="457200" rtl="0" algn="l">
              <a:spcBef>
                <a:spcPts val="0"/>
              </a:spcBef>
              <a:spcAft>
                <a:spcPts val="0"/>
              </a:spcAft>
              <a:buSzPts val="2000"/>
              <a:buChar char="●"/>
            </a:pPr>
            <a:r>
              <a:rPr lang="en-GB" sz="2000"/>
              <a:t>Configuration management refers to the general process of managing a changing software system</a:t>
            </a:r>
            <a:endParaRPr sz="2000"/>
          </a:p>
          <a:p>
            <a:pPr indent="-355600" lvl="0" marL="457200" rtl="0" algn="l">
              <a:spcBef>
                <a:spcPts val="0"/>
              </a:spcBef>
              <a:spcAft>
                <a:spcPts val="0"/>
              </a:spcAft>
              <a:buSzPts val="2000"/>
              <a:buChar char="●"/>
            </a:pPr>
            <a:r>
              <a:rPr lang="en-GB" sz="2000"/>
              <a:t>The main aim is to support the system integration process so that all developers can access the project code and documents in a controlled way, find out what changes have been made, and compile and link components to create a system</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146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320"/>
              <a:t>Configuration management activities</a:t>
            </a:r>
            <a:endParaRPr b="1" sz="3320"/>
          </a:p>
        </p:txBody>
      </p:sp>
      <p:sp>
        <p:nvSpPr>
          <p:cNvPr id="153" name="Google Shape;153;p29"/>
          <p:cNvSpPr txBox="1"/>
          <p:nvPr>
            <p:ph idx="1" type="body"/>
          </p:nvPr>
        </p:nvSpPr>
        <p:spPr>
          <a:xfrm>
            <a:off x="0" y="718900"/>
            <a:ext cx="9144000" cy="382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GB" sz="2000"/>
              <a:t>Version management, where support is provided to keep track of the different versions of software components. Version management systems include facilities to coordinate development by several programmers.</a:t>
            </a:r>
            <a:endParaRPr sz="2000"/>
          </a:p>
          <a:p>
            <a:pPr indent="0" lvl="0" marL="457200" rtl="0" algn="l">
              <a:spcBef>
                <a:spcPts val="1200"/>
              </a:spcBef>
              <a:spcAft>
                <a:spcPts val="0"/>
              </a:spcAft>
              <a:buSzPts val="275"/>
              <a:buNone/>
            </a:pPr>
            <a:r>
              <a:t/>
            </a:r>
            <a:endParaRPr sz="2000"/>
          </a:p>
          <a:p>
            <a:pPr indent="-355600" lvl="0" marL="457200" rtl="0" algn="l">
              <a:spcBef>
                <a:spcPts val="0"/>
              </a:spcBef>
              <a:spcAft>
                <a:spcPts val="0"/>
              </a:spcAft>
              <a:buSzPts val="2000"/>
              <a:buAutoNum type="arabicPeriod"/>
            </a:pPr>
            <a:r>
              <a:rPr lang="en-GB" sz="2000"/>
              <a:t>System integration, where support is provided to help developers define what versions of components are used to create each version of a system. This description is then used to build a system automatically by compiling and linking the required components.</a:t>
            </a:r>
            <a:endParaRPr sz="2000"/>
          </a:p>
          <a:p>
            <a:pPr indent="0" lvl="0" marL="457200" rtl="0" algn="l">
              <a:spcBef>
                <a:spcPts val="1200"/>
              </a:spcBef>
              <a:spcAft>
                <a:spcPts val="0"/>
              </a:spcAft>
              <a:buSzPts val="275"/>
              <a:buNone/>
            </a:pPr>
            <a:r>
              <a:t/>
            </a:r>
            <a:endParaRPr sz="2000"/>
          </a:p>
          <a:p>
            <a:pPr indent="-355600" lvl="0" marL="457200" rtl="0" algn="l">
              <a:spcBef>
                <a:spcPts val="0"/>
              </a:spcBef>
              <a:spcAft>
                <a:spcPts val="0"/>
              </a:spcAft>
              <a:buSzPts val="2000"/>
              <a:buAutoNum type="arabicPeriod"/>
            </a:pPr>
            <a:r>
              <a:rPr lang="en-GB" sz="2000"/>
              <a:t>Problem tracking, where support is provided to allow users to report bugs and other problems, and to allow all developers to see who is working on these problems and when they are fixed.</a:t>
            </a:r>
            <a:endParaRPr sz="2000"/>
          </a:p>
          <a:p>
            <a:pPr indent="0" lvl="0" marL="457200" rtl="0" algn="l">
              <a:spcBef>
                <a:spcPts val="1200"/>
              </a:spcBef>
              <a:spcAft>
                <a:spcPts val="0"/>
              </a:spcAft>
              <a:buSzPts val="275"/>
              <a:buNone/>
            </a:pPr>
            <a:r>
              <a:t/>
            </a:r>
            <a:endParaRPr sz="2000"/>
          </a:p>
          <a:p>
            <a:pPr indent="0" lvl="0" marL="0" rtl="0" algn="l">
              <a:spcBef>
                <a:spcPts val="1200"/>
              </a:spcBef>
              <a:spcAft>
                <a:spcPts val="0"/>
              </a:spcAft>
              <a:buSzPts val="275"/>
              <a:buNone/>
            </a:pPr>
            <a:r>
              <a:t/>
            </a:r>
            <a:endParaRPr sz="4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220"/>
              <a:t>Example of tools for configuration management activities</a:t>
            </a:r>
            <a:endParaRPr b="1" sz="3220"/>
          </a:p>
        </p:txBody>
      </p:sp>
      <p:sp>
        <p:nvSpPr>
          <p:cNvPr id="159" name="Google Shape;159;p30"/>
          <p:cNvSpPr txBox="1"/>
          <p:nvPr>
            <p:ph idx="1" type="body"/>
          </p:nvPr>
        </p:nvSpPr>
        <p:spPr>
          <a:xfrm>
            <a:off x="311700" y="17271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Version control: Example is Git and many others (</a:t>
            </a:r>
            <a:r>
              <a:rPr lang="en-GB" u="sng">
                <a:solidFill>
                  <a:schemeClr val="hlink"/>
                </a:solidFill>
                <a:hlinkClick r:id="rId3"/>
              </a:rPr>
              <a:t>https://www.softwaretestinghelp.com/version-control-software/</a:t>
            </a:r>
            <a:r>
              <a:rPr lang="en-GB"/>
              <a:t>)</a:t>
            </a:r>
            <a:endParaRPr/>
          </a:p>
          <a:p>
            <a:pPr indent="-342900" lvl="0" marL="457200" rtl="0" algn="l">
              <a:spcBef>
                <a:spcPts val="0"/>
              </a:spcBef>
              <a:spcAft>
                <a:spcPts val="0"/>
              </a:spcAft>
              <a:buSzPts val="1800"/>
              <a:buChar char="●"/>
            </a:pPr>
            <a:r>
              <a:rPr lang="en-GB"/>
              <a:t>System integration: IBM and many others (</a:t>
            </a:r>
            <a:r>
              <a:rPr lang="en-GB" u="sng">
                <a:solidFill>
                  <a:schemeClr val="hlink"/>
                </a:solidFill>
                <a:hlinkClick r:id="rId4"/>
              </a:rPr>
              <a:t>https://solutionsreview.com/data-integration/the-best-application-integration-tools/</a:t>
            </a:r>
            <a:r>
              <a:rPr lang="en-GB"/>
              <a:t>)</a:t>
            </a:r>
            <a:endParaRPr/>
          </a:p>
          <a:p>
            <a:pPr indent="-342900" lvl="0" marL="457200" rtl="0" algn="l">
              <a:spcBef>
                <a:spcPts val="0"/>
              </a:spcBef>
              <a:spcAft>
                <a:spcPts val="0"/>
              </a:spcAft>
              <a:buSzPts val="1800"/>
              <a:buChar char="●"/>
            </a:pPr>
            <a:r>
              <a:rPr lang="en-GB"/>
              <a:t>Problem tracking: Example is JIRA and many more (</a:t>
            </a:r>
            <a:r>
              <a:rPr lang="en-GB" u="sng">
                <a:solidFill>
                  <a:schemeClr val="hlink"/>
                </a:solidFill>
                <a:hlinkClick r:id="rId5"/>
              </a:rPr>
              <a:t>https://www.softwaretestinghelp.com/popular-bug-tracking-software/</a:t>
            </a:r>
            <a:r>
              <a:rPr lang="en-GB"/>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NewsPrint">
  <a:themeElements>
    <a:clrScheme name="NewsPrint">
      <a:dk1>
        <a:srgbClr val="000000"/>
      </a:dk1>
      <a:lt1>
        <a:srgbClr val="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