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304" r:id="rId2"/>
    <p:sldId id="258" r:id="rId3"/>
    <p:sldId id="259" r:id="rId4"/>
    <p:sldId id="326" r:id="rId5"/>
    <p:sldId id="321" r:id="rId6"/>
    <p:sldId id="322" r:id="rId7"/>
    <p:sldId id="323" r:id="rId8"/>
    <p:sldId id="324" r:id="rId9"/>
    <p:sldId id="325" r:id="rId10"/>
    <p:sldId id="305" r:id="rId11"/>
    <p:sldId id="312" r:id="rId12"/>
    <p:sldId id="314" r:id="rId13"/>
    <p:sldId id="315" r:id="rId14"/>
    <p:sldId id="316" r:id="rId15"/>
    <p:sldId id="306" r:id="rId16"/>
    <p:sldId id="317" r:id="rId17"/>
    <p:sldId id="319" r:id="rId18"/>
    <p:sldId id="320" r:id="rId19"/>
    <p:sldId id="307" r:id="rId20"/>
    <p:sldId id="318" r:id="rId21"/>
    <p:sldId id="283" r:id="rId22"/>
  </p:sldIdLst>
  <p:sldSz cx="9144000" cy="5143500" type="screen16x9"/>
  <p:notesSz cx="6858000" cy="9144000"/>
  <p:embeddedFontLst>
    <p:embeddedFont>
      <p:font typeface="Barlow Semi Condensed" panose="00000506000000000000" pitchFamily="2" charset="0"/>
      <p:regular r:id="rId24"/>
      <p:bold r:id="rId25"/>
      <p:italic r:id="rId26"/>
      <p:boldItalic r:id="rId27"/>
    </p:embeddedFont>
    <p:embeddedFont>
      <p:font typeface="Barlow Semi Condensed Medium" panose="00000606000000000000" pitchFamily="2" charset="0"/>
      <p:regular r:id="rId28"/>
      <p:bold r:id="rId29"/>
      <p:italic r:id="rId30"/>
      <p:boldItalic r:id="rId31"/>
    </p:embeddedFont>
    <p:embeddedFont>
      <p:font typeface="Fjall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FEE228-8991-4B0E-AC24-7387550A96B5}">
  <a:tblStyle styleId="{1EFEE228-8991-4B0E-AC24-7387550A96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4660"/>
  </p:normalViewPr>
  <p:slideViewPr>
    <p:cSldViewPr snapToGrid="0">
      <p:cViewPr varScale="1">
        <p:scale>
          <a:sx n="80" d="100"/>
          <a:sy n="80" d="100"/>
        </p:scale>
        <p:origin x="1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85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86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04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23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73" r:id="rId7"/>
    <p:sldLayoutId id="2147483674"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242634" y="877189"/>
            <a:ext cx="4552974" cy="18337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chemeClr val="tx1"/>
                </a:solidFill>
              </a:rPr>
              <a:t>TEST-DRIVEN DEVELOPMENT</a:t>
            </a:r>
            <a:endParaRPr sz="6000" dirty="0">
              <a:solidFill>
                <a:schemeClr val="tx1"/>
              </a:solidFill>
            </a:endParaRPr>
          </a:p>
        </p:txBody>
      </p:sp>
      <p:sp>
        <p:nvSpPr>
          <p:cNvPr id="1885" name="Google Shape;1885;p35"/>
          <p:cNvSpPr txBox="1">
            <a:spLocks noGrp="1"/>
          </p:cNvSpPr>
          <p:nvPr>
            <p:ph type="subTitle" idx="1"/>
          </p:nvPr>
        </p:nvSpPr>
        <p:spPr>
          <a:xfrm>
            <a:off x="242635" y="2753462"/>
            <a:ext cx="3684514" cy="20254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300" dirty="0">
                <a:solidFill>
                  <a:schemeClr val="accent1">
                    <a:lumMod val="75000"/>
                  </a:schemeClr>
                </a:solidFill>
              </a:rPr>
              <a:t>Group presentation</a:t>
            </a:r>
          </a:p>
          <a:p>
            <a:pPr marL="0" lvl="0" indent="0" algn="l" rtl="0">
              <a:spcBef>
                <a:spcPts val="0"/>
              </a:spcBef>
              <a:spcAft>
                <a:spcPts val="0"/>
              </a:spcAft>
              <a:buClr>
                <a:schemeClr val="dk1"/>
              </a:buClr>
              <a:buSzPts val="1100"/>
              <a:buFont typeface="Arial"/>
              <a:buNone/>
            </a:pPr>
            <a:endParaRPr lang="en-US" sz="2300" dirty="0">
              <a:solidFill>
                <a:schemeClr val="tx1">
                  <a:lumMod val="75000"/>
                </a:schemeClr>
              </a:solidFill>
            </a:endParaRPr>
          </a:p>
          <a:p>
            <a:pPr marL="0" lvl="0" indent="0" algn="l" rtl="0">
              <a:spcBef>
                <a:spcPts val="0"/>
              </a:spcBef>
              <a:spcAft>
                <a:spcPts val="0"/>
              </a:spcAft>
              <a:buClr>
                <a:schemeClr val="dk1"/>
              </a:buClr>
              <a:buSzPts val="1100"/>
              <a:buFont typeface="Arial"/>
              <a:buNone/>
            </a:pPr>
            <a:r>
              <a:rPr lang="en-US" sz="2300" dirty="0">
                <a:solidFill>
                  <a:schemeClr val="tx1">
                    <a:lumMod val="75000"/>
                  </a:schemeClr>
                </a:solidFill>
              </a:rPr>
              <a:t>1.Desire</a:t>
            </a:r>
          </a:p>
          <a:p>
            <a:pPr marL="0" lvl="0" indent="0" algn="l" rtl="0">
              <a:spcBef>
                <a:spcPts val="0"/>
              </a:spcBef>
              <a:spcAft>
                <a:spcPts val="0"/>
              </a:spcAft>
              <a:buClr>
                <a:schemeClr val="dk1"/>
              </a:buClr>
              <a:buSzPts val="1100"/>
              <a:buFont typeface="Arial"/>
              <a:buNone/>
            </a:pPr>
            <a:r>
              <a:rPr lang="en-US" sz="2300" dirty="0">
                <a:solidFill>
                  <a:schemeClr val="tx1">
                    <a:lumMod val="75000"/>
                  </a:schemeClr>
                </a:solidFill>
              </a:rPr>
              <a:t>2.Carmel</a:t>
            </a:r>
          </a:p>
          <a:p>
            <a:pPr marL="0" lvl="0" indent="0" algn="l" rtl="0">
              <a:spcBef>
                <a:spcPts val="0"/>
              </a:spcBef>
              <a:spcAft>
                <a:spcPts val="0"/>
              </a:spcAft>
              <a:buClr>
                <a:schemeClr val="dk1"/>
              </a:buClr>
              <a:buSzPts val="1100"/>
              <a:buFont typeface="Arial"/>
              <a:buNone/>
            </a:pPr>
            <a:r>
              <a:rPr lang="en-US" sz="2300" dirty="0">
                <a:solidFill>
                  <a:schemeClr val="tx1">
                    <a:lumMod val="75000"/>
                  </a:schemeClr>
                </a:solidFill>
              </a:rPr>
              <a:t>3.Dickson</a:t>
            </a:r>
            <a:endParaRPr sz="2300" dirty="0">
              <a:solidFill>
                <a:schemeClr val="tx1">
                  <a:lumMod val="75000"/>
                </a:schemeClr>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grpSp>
        <p:nvGrpSpPr>
          <p:cNvPr id="4" name="Google Shape;863;p34">
            <a:extLst>
              <a:ext uri="{FF2B5EF4-FFF2-40B4-BE49-F238E27FC236}">
                <a16:creationId xmlns:a16="http://schemas.microsoft.com/office/drawing/2014/main" id="{9F91E0DD-6386-41AD-AE2E-00EB84B981DE}"/>
              </a:ext>
            </a:extLst>
          </p:cNvPr>
          <p:cNvGrpSpPr/>
          <p:nvPr/>
        </p:nvGrpSpPr>
        <p:grpSpPr>
          <a:xfrm>
            <a:off x="4230094" y="1679917"/>
            <a:ext cx="4777095" cy="3198351"/>
            <a:chOff x="3551078" y="894499"/>
            <a:chExt cx="5591283" cy="3790746"/>
          </a:xfrm>
        </p:grpSpPr>
        <p:sp>
          <p:nvSpPr>
            <p:cNvPr id="5" name="Google Shape;864;p34">
              <a:extLst>
                <a:ext uri="{FF2B5EF4-FFF2-40B4-BE49-F238E27FC236}">
                  <a16:creationId xmlns:a16="http://schemas.microsoft.com/office/drawing/2014/main" id="{61E00630-52D7-419C-9393-B29E14A16B4C}"/>
                </a:ext>
              </a:extLst>
            </p:cNvPr>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5;p34">
              <a:extLst>
                <a:ext uri="{FF2B5EF4-FFF2-40B4-BE49-F238E27FC236}">
                  <a16:creationId xmlns:a16="http://schemas.microsoft.com/office/drawing/2014/main" id="{18065804-3C75-41A3-B189-2557F17ECB83}"/>
                </a:ext>
              </a:extLst>
            </p:cNvPr>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6;p34">
              <a:extLst>
                <a:ext uri="{FF2B5EF4-FFF2-40B4-BE49-F238E27FC236}">
                  <a16:creationId xmlns:a16="http://schemas.microsoft.com/office/drawing/2014/main" id="{7F1C3FF5-F738-4A00-B3FD-FE02FCBCF53F}"/>
                </a:ext>
              </a:extLst>
            </p:cNvPr>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7;p34">
              <a:extLst>
                <a:ext uri="{FF2B5EF4-FFF2-40B4-BE49-F238E27FC236}">
                  <a16:creationId xmlns:a16="http://schemas.microsoft.com/office/drawing/2014/main" id="{1E9ACDA6-59C6-4084-928F-12784128881E}"/>
                </a:ext>
              </a:extLst>
            </p:cNvPr>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8;p34">
              <a:extLst>
                <a:ext uri="{FF2B5EF4-FFF2-40B4-BE49-F238E27FC236}">
                  <a16:creationId xmlns:a16="http://schemas.microsoft.com/office/drawing/2014/main" id="{FC2B93F2-4373-4ADA-8FB5-707A22AEBB1A}"/>
                </a:ext>
              </a:extLst>
            </p:cNvPr>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9;p34">
              <a:extLst>
                <a:ext uri="{FF2B5EF4-FFF2-40B4-BE49-F238E27FC236}">
                  <a16:creationId xmlns:a16="http://schemas.microsoft.com/office/drawing/2014/main" id="{E4EE7921-470A-4314-A90D-45C90A4042EC}"/>
                </a:ext>
              </a:extLst>
            </p:cNvPr>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0;p34">
              <a:extLst>
                <a:ext uri="{FF2B5EF4-FFF2-40B4-BE49-F238E27FC236}">
                  <a16:creationId xmlns:a16="http://schemas.microsoft.com/office/drawing/2014/main" id="{AF005CE5-E2D8-43A6-AAF4-1D5BF1F5145D}"/>
                </a:ext>
              </a:extLst>
            </p:cNvPr>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1;p34">
              <a:extLst>
                <a:ext uri="{FF2B5EF4-FFF2-40B4-BE49-F238E27FC236}">
                  <a16:creationId xmlns:a16="http://schemas.microsoft.com/office/drawing/2014/main" id="{92F28667-EE9C-4136-A0DA-097187F5FA64}"/>
                </a:ext>
              </a:extLst>
            </p:cNvPr>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2;p34">
              <a:extLst>
                <a:ext uri="{FF2B5EF4-FFF2-40B4-BE49-F238E27FC236}">
                  <a16:creationId xmlns:a16="http://schemas.microsoft.com/office/drawing/2014/main" id="{38DDCF49-D532-4571-8C57-1706887A76C0}"/>
                </a:ext>
              </a:extLst>
            </p:cNvPr>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3;p34">
              <a:extLst>
                <a:ext uri="{FF2B5EF4-FFF2-40B4-BE49-F238E27FC236}">
                  <a16:creationId xmlns:a16="http://schemas.microsoft.com/office/drawing/2014/main" id="{3522E163-DEF2-426B-A34D-B9376FA73C09}"/>
                </a:ext>
              </a:extLst>
            </p:cNvPr>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4;p34">
              <a:extLst>
                <a:ext uri="{FF2B5EF4-FFF2-40B4-BE49-F238E27FC236}">
                  <a16:creationId xmlns:a16="http://schemas.microsoft.com/office/drawing/2014/main" id="{D6360BF6-6D6E-4707-8074-7D3DFCAAD2D9}"/>
                </a:ext>
              </a:extLst>
            </p:cNvPr>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5;p34">
              <a:extLst>
                <a:ext uri="{FF2B5EF4-FFF2-40B4-BE49-F238E27FC236}">
                  <a16:creationId xmlns:a16="http://schemas.microsoft.com/office/drawing/2014/main" id="{5786BE61-2B24-4262-B0FE-EE670E4E62EB}"/>
                </a:ext>
              </a:extLst>
            </p:cNvPr>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6;p34">
              <a:extLst>
                <a:ext uri="{FF2B5EF4-FFF2-40B4-BE49-F238E27FC236}">
                  <a16:creationId xmlns:a16="http://schemas.microsoft.com/office/drawing/2014/main" id="{5CE6AA5D-4BED-49C4-B8F9-434DFB81E14E}"/>
                </a:ext>
              </a:extLst>
            </p:cNvPr>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7;p34">
              <a:extLst>
                <a:ext uri="{FF2B5EF4-FFF2-40B4-BE49-F238E27FC236}">
                  <a16:creationId xmlns:a16="http://schemas.microsoft.com/office/drawing/2014/main" id="{368912A1-3E81-4573-A6E4-7433A0AA7C22}"/>
                </a:ext>
              </a:extLst>
            </p:cNvPr>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8;p34">
              <a:extLst>
                <a:ext uri="{FF2B5EF4-FFF2-40B4-BE49-F238E27FC236}">
                  <a16:creationId xmlns:a16="http://schemas.microsoft.com/office/drawing/2014/main" id="{5A4C6A39-C93D-4815-8A96-FE5290FF6F37}"/>
                </a:ext>
              </a:extLst>
            </p:cNvPr>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9;p34">
              <a:extLst>
                <a:ext uri="{FF2B5EF4-FFF2-40B4-BE49-F238E27FC236}">
                  <a16:creationId xmlns:a16="http://schemas.microsoft.com/office/drawing/2014/main" id="{CB6F0B52-E714-4301-97E4-3DC1E2E78311}"/>
                </a:ext>
              </a:extLst>
            </p:cNvPr>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0;p34">
              <a:extLst>
                <a:ext uri="{FF2B5EF4-FFF2-40B4-BE49-F238E27FC236}">
                  <a16:creationId xmlns:a16="http://schemas.microsoft.com/office/drawing/2014/main" id="{7F4A6BF3-FD4E-4ACC-9F53-8EB560E08960}"/>
                </a:ext>
              </a:extLst>
            </p:cNvPr>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1;p34">
              <a:extLst>
                <a:ext uri="{FF2B5EF4-FFF2-40B4-BE49-F238E27FC236}">
                  <a16:creationId xmlns:a16="http://schemas.microsoft.com/office/drawing/2014/main" id="{F8B0119C-E298-4AD5-B727-6398B09CA93C}"/>
                </a:ext>
              </a:extLst>
            </p:cNvPr>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2;p34">
              <a:extLst>
                <a:ext uri="{FF2B5EF4-FFF2-40B4-BE49-F238E27FC236}">
                  <a16:creationId xmlns:a16="http://schemas.microsoft.com/office/drawing/2014/main" id="{A0D08808-26A6-416C-9CBE-6AD62BE60872}"/>
                </a:ext>
              </a:extLst>
            </p:cNvPr>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3;p34">
              <a:extLst>
                <a:ext uri="{FF2B5EF4-FFF2-40B4-BE49-F238E27FC236}">
                  <a16:creationId xmlns:a16="http://schemas.microsoft.com/office/drawing/2014/main" id="{C1B43BB4-773D-4FF6-82D5-E05C5109F0DA}"/>
                </a:ext>
              </a:extLst>
            </p:cNvPr>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4;p34">
              <a:extLst>
                <a:ext uri="{FF2B5EF4-FFF2-40B4-BE49-F238E27FC236}">
                  <a16:creationId xmlns:a16="http://schemas.microsoft.com/office/drawing/2014/main" id="{A2F8DEDD-73E8-41AB-A396-C98C9A79064A}"/>
                </a:ext>
              </a:extLst>
            </p:cNvPr>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5;p34">
              <a:extLst>
                <a:ext uri="{FF2B5EF4-FFF2-40B4-BE49-F238E27FC236}">
                  <a16:creationId xmlns:a16="http://schemas.microsoft.com/office/drawing/2014/main" id="{D153F168-C388-4BF7-A424-BF2F181925F4}"/>
                </a:ext>
              </a:extLst>
            </p:cNvPr>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6;p34">
              <a:extLst>
                <a:ext uri="{FF2B5EF4-FFF2-40B4-BE49-F238E27FC236}">
                  <a16:creationId xmlns:a16="http://schemas.microsoft.com/office/drawing/2014/main" id="{70354748-2990-42A4-A81F-ADF9F8992761}"/>
                </a:ext>
              </a:extLst>
            </p:cNvPr>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7;p34">
              <a:extLst>
                <a:ext uri="{FF2B5EF4-FFF2-40B4-BE49-F238E27FC236}">
                  <a16:creationId xmlns:a16="http://schemas.microsoft.com/office/drawing/2014/main" id="{7BDABFA4-AB5E-4C74-94D9-000EB7098A2B}"/>
                </a:ext>
              </a:extLst>
            </p:cNvPr>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8;p34">
              <a:extLst>
                <a:ext uri="{FF2B5EF4-FFF2-40B4-BE49-F238E27FC236}">
                  <a16:creationId xmlns:a16="http://schemas.microsoft.com/office/drawing/2014/main" id="{F395BD91-6E9F-4576-857C-45482D4CB231}"/>
                </a:ext>
              </a:extLst>
            </p:cNvPr>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9;p34">
              <a:extLst>
                <a:ext uri="{FF2B5EF4-FFF2-40B4-BE49-F238E27FC236}">
                  <a16:creationId xmlns:a16="http://schemas.microsoft.com/office/drawing/2014/main" id="{0AF16ED5-E87F-4059-942C-267AEF0E2C0E}"/>
                </a:ext>
              </a:extLst>
            </p:cNvPr>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0;p34">
              <a:extLst>
                <a:ext uri="{FF2B5EF4-FFF2-40B4-BE49-F238E27FC236}">
                  <a16:creationId xmlns:a16="http://schemas.microsoft.com/office/drawing/2014/main" id="{52F6C312-E50C-4B6C-98AD-C925978EA387}"/>
                </a:ext>
              </a:extLst>
            </p:cNvPr>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1;p34">
              <a:extLst>
                <a:ext uri="{FF2B5EF4-FFF2-40B4-BE49-F238E27FC236}">
                  <a16:creationId xmlns:a16="http://schemas.microsoft.com/office/drawing/2014/main" id="{099CE99E-FD86-4607-8FF0-E5651460FB12}"/>
                </a:ext>
              </a:extLst>
            </p:cNvPr>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2;p34">
              <a:extLst>
                <a:ext uri="{FF2B5EF4-FFF2-40B4-BE49-F238E27FC236}">
                  <a16:creationId xmlns:a16="http://schemas.microsoft.com/office/drawing/2014/main" id="{203AB093-DA24-4844-8346-3BB7BEEBBAA8}"/>
                </a:ext>
              </a:extLst>
            </p:cNvPr>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93;p34">
              <a:extLst>
                <a:ext uri="{FF2B5EF4-FFF2-40B4-BE49-F238E27FC236}">
                  <a16:creationId xmlns:a16="http://schemas.microsoft.com/office/drawing/2014/main" id="{4D12E978-9978-49C0-944A-C7FAD5621254}"/>
                </a:ext>
              </a:extLst>
            </p:cNvPr>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4;p34">
              <a:extLst>
                <a:ext uri="{FF2B5EF4-FFF2-40B4-BE49-F238E27FC236}">
                  <a16:creationId xmlns:a16="http://schemas.microsoft.com/office/drawing/2014/main" id="{6FA423B1-6725-461C-AA9E-7F35B65042DE}"/>
                </a:ext>
              </a:extLst>
            </p:cNvPr>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5;p34">
              <a:extLst>
                <a:ext uri="{FF2B5EF4-FFF2-40B4-BE49-F238E27FC236}">
                  <a16:creationId xmlns:a16="http://schemas.microsoft.com/office/drawing/2014/main" id="{3B603319-3D05-49F3-9102-5B840AC9616F}"/>
                </a:ext>
              </a:extLst>
            </p:cNvPr>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6;p34">
              <a:extLst>
                <a:ext uri="{FF2B5EF4-FFF2-40B4-BE49-F238E27FC236}">
                  <a16:creationId xmlns:a16="http://schemas.microsoft.com/office/drawing/2014/main" id="{764FBE82-1018-4217-B1FA-A4D9542EE5E7}"/>
                </a:ext>
              </a:extLst>
            </p:cNvPr>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7;p34">
              <a:extLst>
                <a:ext uri="{FF2B5EF4-FFF2-40B4-BE49-F238E27FC236}">
                  <a16:creationId xmlns:a16="http://schemas.microsoft.com/office/drawing/2014/main" id="{F238C8DD-E0C4-4C52-9032-180A0F59B903}"/>
                </a:ext>
              </a:extLst>
            </p:cNvPr>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8;p34">
              <a:extLst>
                <a:ext uri="{FF2B5EF4-FFF2-40B4-BE49-F238E27FC236}">
                  <a16:creationId xmlns:a16="http://schemas.microsoft.com/office/drawing/2014/main" id="{E9A65D14-CD7B-46DA-9B7E-97EE827B7ECD}"/>
                </a:ext>
              </a:extLst>
            </p:cNvPr>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9;p34">
              <a:extLst>
                <a:ext uri="{FF2B5EF4-FFF2-40B4-BE49-F238E27FC236}">
                  <a16:creationId xmlns:a16="http://schemas.microsoft.com/office/drawing/2014/main" id="{4FBC33FA-65ED-4352-9AF6-98CE88DFC39D}"/>
                </a:ext>
              </a:extLst>
            </p:cNvPr>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0;p34">
              <a:extLst>
                <a:ext uri="{FF2B5EF4-FFF2-40B4-BE49-F238E27FC236}">
                  <a16:creationId xmlns:a16="http://schemas.microsoft.com/office/drawing/2014/main" id="{ABE89175-28AD-4FF6-A931-CA84D7928BF2}"/>
                </a:ext>
              </a:extLst>
            </p:cNvPr>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1;p34">
              <a:extLst>
                <a:ext uri="{FF2B5EF4-FFF2-40B4-BE49-F238E27FC236}">
                  <a16:creationId xmlns:a16="http://schemas.microsoft.com/office/drawing/2014/main" id="{2190EF7A-DAAA-4129-87A6-66A2C19E9D70}"/>
                </a:ext>
              </a:extLst>
            </p:cNvPr>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2;p34">
              <a:extLst>
                <a:ext uri="{FF2B5EF4-FFF2-40B4-BE49-F238E27FC236}">
                  <a16:creationId xmlns:a16="http://schemas.microsoft.com/office/drawing/2014/main" id="{C051AB78-5FAC-4EE7-A9CB-3E3FEBB49959}"/>
                </a:ext>
              </a:extLst>
            </p:cNvPr>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3;p34">
              <a:extLst>
                <a:ext uri="{FF2B5EF4-FFF2-40B4-BE49-F238E27FC236}">
                  <a16:creationId xmlns:a16="http://schemas.microsoft.com/office/drawing/2014/main" id="{D633C414-9A91-4102-AFDC-503811C16910}"/>
                </a:ext>
              </a:extLst>
            </p:cNvPr>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4;p34">
              <a:extLst>
                <a:ext uri="{FF2B5EF4-FFF2-40B4-BE49-F238E27FC236}">
                  <a16:creationId xmlns:a16="http://schemas.microsoft.com/office/drawing/2014/main" id="{320E266F-0261-4DFF-AEA4-00B3202C7DB6}"/>
                </a:ext>
              </a:extLst>
            </p:cNvPr>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5;p34">
              <a:extLst>
                <a:ext uri="{FF2B5EF4-FFF2-40B4-BE49-F238E27FC236}">
                  <a16:creationId xmlns:a16="http://schemas.microsoft.com/office/drawing/2014/main" id="{CC762C01-9C69-496B-A0F5-B979723AD702}"/>
                </a:ext>
              </a:extLst>
            </p:cNvPr>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6;p34">
              <a:extLst>
                <a:ext uri="{FF2B5EF4-FFF2-40B4-BE49-F238E27FC236}">
                  <a16:creationId xmlns:a16="http://schemas.microsoft.com/office/drawing/2014/main" id="{B0D15776-01BD-422F-B7DE-6143B15F65D5}"/>
                </a:ext>
              </a:extLst>
            </p:cNvPr>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07;p34">
              <a:extLst>
                <a:ext uri="{FF2B5EF4-FFF2-40B4-BE49-F238E27FC236}">
                  <a16:creationId xmlns:a16="http://schemas.microsoft.com/office/drawing/2014/main" id="{989F5B6E-A69E-4838-B68E-CA23CEE5D5BE}"/>
                </a:ext>
              </a:extLst>
            </p:cNvPr>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08;p34">
              <a:extLst>
                <a:ext uri="{FF2B5EF4-FFF2-40B4-BE49-F238E27FC236}">
                  <a16:creationId xmlns:a16="http://schemas.microsoft.com/office/drawing/2014/main" id="{FD29BBB6-4450-4C6A-826A-A6E6DFB245FF}"/>
                </a:ext>
              </a:extLst>
            </p:cNvPr>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09;p34">
              <a:extLst>
                <a:ext uri="{FF2B5EF4-FFF2-40B4-BE49-F238E27FC236}">
                  <a16:creationId xmlns:a16="http://schemas.microsoft.com/office/drawing/2014/main" id="{B66118E2-E81E-46A2-9CA7-B17163C0E666}"/>
                </a:ext>
              </a:extLst>
            </p:cNvPr>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0;p34">
              <a:extLst>
                <a:ext uri="{FF2B5EF4-FFF2-40B4-BE49-F238E27FC236}">
                  <a16:creationId xmlns:a16="http://schemas.microsoft.com/office/drawing/2014/main" id="{76201203-E064-43D5-BC2B-E1894E0B74E3}"/>
                </a:ext>
              </a:extLst>
            </p:cNvPr>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1;p34">
              <a:extLst>
                <a:ext uri="{FF2B5EF4-FFF2-40B4-BE49-F238E27FC236}">
                  <a16:creationId xmlns:a16="http://schemas.microsoft.com/office/drawing/2014/main" id="{9B72BEE8-F481-4BD5-BF61-9C6D0B031F4D}"/>
                </a:ext>
              </a:extLst>
            </p:cNvPr>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2;p34">
              <a:extLst>
                <a:ext uri="{FF2B5EF4-FFF2-40B4-BE49-F238E27FC236}">
                  <a16:creationId xmlns:a16="http://schemas.microsoft.com/office/drawing/2014/main" id="{C13783D5-9280-43B5-8D67-E6A27E8A2B2C}"/>
                </a:ext>
              </a:extLst>
            </p:cNvPr>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13;p34">
              <a:extLst>
                <a:ext uri="{FF2B5EF4-FFF2-40B4-BE49-F238E27FC236}">
                  <a16:creationId xmlns:a16="http://schemas.microsoft.com/office/drawing/2014/main" id="{3B78C8EA-F33C-436F-AA4D-782442E627C9}"/>
                </a:ext>
              </a:extLst>
            </p:cNvPr>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14;p34">
              <a:extLst>
                <a:ext uri="{FF2B5EF4-FFF2-40B4-BE49-F238E27FC236}">
                  <a16:creationId xmlns:a16="http://schemas.microsoft.com/office/drawing/2014/main" id="{31478661-FF35-4ECA-B550-02E5D7853755}"/>
                </a:ext>
              </a:extLst>
            </p:cNvPr>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15;p34">
              <a:extLst>
                <a:ext uri="{FF2B5EF4-FFF2-40B4-BE49-F238E27FC236}">
                  <a16:creationId xmlns:a16="http://schemas.microsoft.com/office/drawing/2014/main" id="{CCAA3420-6259-4E01-9AC1-CA68A93C13CF}"/>
                </a:ext>
              </a:extLst>
            </p:cNvPr>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16;p34">
              <a:extLst>
                <a:ext uri="{FF2B5EF4-FFF2-40B4-BE49-F238E27FC236}">
                  <a16:creationId xmlns:a16="http://schemas.microsoft.com/office/drawing/2014/main" id="{0BE2686B-2521-44DA-87E2-923EB34DA957}"/>
                </a:ext>
              </a:extLst>
            </p:cNvPr>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17;p34">
              <a:extLst>
                <a:ext uri="{FF2B5EF4-FFF2-40B4-BE49-F238E27FC236}">
                  <a16:creationId xmlns:a16="http://schemas.microsoft.com/office/drawing/2014/main" id="{2CE5CADA-7D72-4405-AAB4-0178B57A9E14}"/>
                </a:ext>
              </a:extLst>
            </p:cNvPr>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18;p34">
              <a:extLst>
                <a:ext uri="{FF2B5EF4-FFF2-40B4-BE49-F238E27FC236}">
                  <a16:creationId xmlns:a16="http://schemas.microsoft.com/office/drawing/2014/main" id="{CA418BA7-46BD-4C29-8FBE-707F7CE524C0}"/>
                </a:ext>
              </a:extLst>
            </p:cNvPr>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19;p34">
              <a:extLst>
                <a:ext uri="{FF2B5EF4-FFF2-40B4-BE49-F238E27FC236}">
                  <a16:creationId xmlns:a16="http://schemas.microsoft.com/office/drawing/2014/main" id="{CAA0F759-A0F7-430A-8DE4-BB94F437FAD2}"/>
                </a:ext>
              </a:extLst>
            </p:cNvPr>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20;p34">
              <a:extLst>
                <a:ext uri="{FF2B5EF4-FFF2-40B4-BE49-F238E27FC236}">
                  <a16:creationId xmlns:a16="http://schemas.microsoft.com/office/drawing/2014/main" id="{53F4E67D-2D3E-43A3-B665-B7BA5470F4E0}"/>
                </a:ext>
              </a:extLst>
            </p:cNvPr>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21;p34">
              <a:extLst>
                <a:ext uri="{FF2B5EF4-FFF2-40B4-BE49-F238E27FC236}">
                  <a16:creationId xmlns:a16="http://schemas.microsoft.com/office/drawing/2014/main" id="{2FE2D6F6-A759-4F53-8163-ECCA93E735D6}"/>
                </a:ext>
              </a:extLst>
            </p:cNvPr>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22;p34">
              <a:extLst>
                <a:ext uri="{FF2B5EF4-FFF2-40B4-BE49-F238E27FC236}">
                  <a16:creationId xmlns:a16="http://schemas.microsoft.com/office/drawing/2014/main" id="{2CC0F653-D98A-472E-8839-F598BCB5F703}"/>
                </a:ext>
              </a:extLst>
            </p:cNvPr>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23;p34">
              <a:extLst>
                <a:ext uri="{FF2B5EF4-FFF2-40B4-BE49-F238E27FC236}">
                  <a16:creationId xmlns:a16="http://schemas.microsoft.com/office/drawing/2014/main" id="{B655B2AF-FFC5-42FE-8EF8-79D36CB5B92A}"/>
                </a:ext>
              </a:extLst>
            </p:cNvPr>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24;p34">
              <a:extLst>
                <a:ext uri="{FF2B5EF4-FFF2-40B4-BE49-F238E27FC236}">
                  <a16:creationId xmlns:a16="http://schemas.microsoft.com/office/drawing/2014/main" id="{EB43A561-31D7-4EC4-BADB-E23DD6ACD2C5}"/>
                </a:ext>
              </a:extLst>
            </p:cNvPr>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25;p34">
              <a:extLst>
                <a:ext uri="{FF2B5EF4-FFF2-40B4-BE49-F238E27FC236}">
                  <a16:creationId xmlns:a16="http://schemas.microsoft.com/office/drawing/2014/main" id="{C6121E46-398D-4140-8FBC-405193B76A26}"/>
                </a:ext>
              </a:extLst>
            </p:cNvPr>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26;p34">
              <a:extLst>
                <a:ext uri="{FF2B5EF4-FFF2-40B4-BE49-F238E27FC236}">
                  <a16:creationId xmlns:a16="http://schemas.microsoft.com/office/drawing/2014/main" id="{733D79B2-90F1-47B5-8006-E88B246CEAF7}"/>
                </a:ext>
              </a:extLst>
            </p:cNvPr>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27;p34">
              <a:extLst>
                <a:ext uri="{FF2B5EF4-FFF2-40B4-BE49-F238E27FC236}">
                  <a16:creationId xmlns:a16="http://schemas.microsoft.com/office/drawing/2014/main" id="{25F3709D-6956-4E5C-A5D5-2B74A6AECE5A}"/>
                </a:ext>
              </a:extLst>
            </p:cNvPr>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28;p34">
              <a:extLst>
                <a:ext uri="{FF2B5EF4-FFF2-40B4-BE49-F238E27FC236}">
                  <a16:creationId xmlns:a16="http://schemas.microsoft.com/office/drawing/2014/main" id="{8F25F727-451B-4957-ACD2-10AE1FAAF71A}"/>
                </a:ext>
              </a:extLst>
            </p:cNvPr>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29;p34">
              <a:extLst>
                <a:ext uri="{FF2B5EF4-FFF2-40B4-BE49-F238E27FC236}">
                  <a16:creationId xmlns:a16="http://schemas.microsoft.com/office/drawing/2014/main" id="{E24B2996-9EEA-496B-B226-AF5705355415}"/>
                </a:ext>
              </a:extLst>
            </p:cNvPr>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0;p34">
              <a:extLst>
                <a:ext uri="{FF2B5EF4-FFF2-40B4-BE49-F238E27FC236}">
                  <a16:creationId xmlns:a16="http://schemas.microsoft.com/office/drawing/2014/main" id="{804863C2-3A07-41C0-8A00-D57958AFDF8D}"/>
                </a:ext>
              </a:extLst>
            </p:cNvPr>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1;p34">
              <a:extLst>
                <a:ext uri="{FF2B5EF4-FFF2-40B4-BE49-F238E27FC236}">
                  <a16:creationId xmlns:a16="http://schemas.microsoft.com/office/drawing/2014/main" id="{9705D738-3087-454D-ACC2-390C3057E098}"/>
                </a:ext>
              </a:extLst>
            </p:cNvPr>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2;p34">
              <a:extLst>
                <a:ext uri="{FF2B5EF4-FFF2-40B4-BE49-F238E27FC236}">
                  <a16:creationId xmlns:a16="http://schemas.microsoft.com/office/drawing/2014/main" id="{4BE9B751-3364-42FD-A8C5-9CC3AA4FA6CD}"/>
                </a:ext>
              </a:extLst>
            </p:cNvPr>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3;p34">
              <a:extLst>
                <a:ext uri="{FF2B5EF4-FFF2-40B4-BE49-F238E27FC236}">
                  <a16:creationId xmlns:a16="http://schemas.microsoft.com/office/drawing/2014/main" id="{31C5FB56-3E95-4DFF-BE41-1B8AFF525321}"/>
                </a:ext>
              </a:extLst>
            </p:cNvPr>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4;p34">
              <a:extLst>
                <a:ext uri="{FF2B5EF4-FFF2-40B4-BE49-F238E27FC236}">
                  <a16:creationId xmlns:a16="http://schemas.microsoft.com/office/drawing/2014/main" id="{7EC1E725-A3AD-4880-883F-0873745FCBB7}"/>
                </a:ext>
              </a:extLst>
            </p:cNvPr>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5;p34">
              <a:extLst>
                <a:ext uri="{FF2B5EF4-FFF2-40B4-BE49-F238E27FC236}">
                  <a16:creationId xmlns:a16="http://schemas.microsoft.com/office/drawing/2014/main" id="{013A9916-E782-4691-A919-B8D14BC4EFD5}"/>
                </a:ext>
              </a:extLst>
            </p:cNvPr>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6;p34">
              <a:extLst>
                <a:ext uri="{FF2B5EF4-FFF2-40B4-BE49-F238E27FC236}">
                  <a16:creationId xmlns:a16="http://schemas.microsoft.com/office/drawing/2014/main" id="{8D4B8DBC-5B35-41E0-A31A-16FDFAB412A2}"/>
                </a:ext>
              </a:extLst>
            </p:cNvPr>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p34">
              <a:extLst>
                <a:ext uri="{FF2B5EF4-FFF2-40B4-BE49-F238E27FC236}">
                  <a16:creationId xmlns:a16="http://schemas.microsoft.com/office/drawing/2014/main" id="{4BF520DB-94D7-44C3-97F6-67D1689C1193}"/>
                </a:ext>
              </a:extLst>
            </p:cNvPr>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8;p34">
              <a:extLst>
                <a:ext uri="{FF2B5EF4-FFF2-40B4-BE49-F238E27FC236}">
                  <a16:creationId xmlns:a16="http://schemas.microsoft.com/office/drawing/2014/main" id="{5B6B8651-81FD-4A53-BC04-FCAB2DED8708}"/>
                </a:ext>
              </a:extLst>
            </p:cNvPr>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9;p34">
              <a:extLst>
                <a:ext uri="{FF2B5EF4-FFF2-40B4-BE49-F238E27FC236}">
                  <a16:creationId xmlns:a16="http://schemas.microsoft.com/office/drawing/2014/main" id="{92B3BBF6-D4AD-4BA8-87D2-B996349D55D0}"/>
                </a:ext>
              </a:extLst>
            </p:cNvPr>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40;p34">
              <a:extLst>
                <a:ext uri="{FF2B5EF4-FFF2-40B4-BE49-F238E27FC236}">
                  <a16:creationId xmlns:a16="http://schemas.microsoft.com/office/drawing/2014/main" id="{1612C2BC-EC63-4036-AA67-E656408DE16A}"/>
                </a:ext>
              </a:extLst>
            </p:cNvPr>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41;p34">
              <a:extLst>
                <a:ext uri="{FF2B5EF4-FFF2-40B4-BE49-F238E27FC236}">
                  <a16:creationId xmlns:a16="http://schemas.microsoft.com/office/drawing/2014/main" id="{4C74BAB7-BD04-486E-9105-6F00922F0841}"/>
                </a:ext>
              </a:extLst>
            </p:cNvPr>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42;p34">
              <a:extLst>
                <a:ext uri="{FF2B5EF4-FFF2-40B4-BE49-F238E27FC236}">
                  <a16:creationId xmlns:a16="http://schemas.microsoft.com/office/drawing/2014/main" id="{6C3D3D17-C577-4005-B7CD-3112FDC71CD5}"/>
                </a:ext>
              </a:extLst>
            </p:cNvPr>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43;p34">
              <a:extLst>
                <a:ext uri="{FF2B5EF4-FFF2-40B4-BE49-F238E27FC236}">
                  <a16:creationId xmlns:a16="http://schemas.microsoft.com/office/drawing/2014/main" id="{F9110291-CBA1-4397-96AB-9E29353B0D75}"/>
                </a:ext>
              </a:extLst>
            </p:cNvPr>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44;p34">
              <a:extLst>
                <a:ext uri="{FF2B5EF4-FFF2-40B4-BE49-F238E27FC236}">
                  <a16:creationId xmlns:a16="http://schemas.microsoft.com/office/drawing/2014/main" id="{F30F9825-5A89-4FDD-A000-85FBE3CC684E}"/>
                </a:ext>
              </a:extLst>
            </p:cNvPr>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5;p34">
              <a:extLst>
                <a:ext uri="{FF2B5EF4-FFF2-40B4-BE49-F238E27FC236}">
                  <a16:creationId xmlns:a16="http://schemas.microsoft.com/office/drawing/2014/main" id="{A298892A-29CD-4DAF-990E-6AB81130EA5A}"/>
                </a:ext>
              </a:extLst>
            </p:cNvPr>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6;p34">
              <a:extLst>
                <a:ext uri="{FF2B5EF4-FFF2-40B4-BE49-F238E27FC236}">
                  <a16:creationId xmlns:a16="http://schemas.microsoft.com/office/drawing/2014/main" id="{B6BA3E66-ABAD-4D22-B5C2-4F54490F2BD0}"/>
                </a:ext>
              </a:extLst>
            </p:cNvPr>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47;p34">
              <a:extLst>
                <a:ext uri="{FF2B5EF4-FFF2-40B4-BE49-F238E27FC236}">
                  <a16:creationId xmlns:a16="http://schemas.microsoft.com/office/drawing/2014/main" id="{09DF2B41-B07E-481C-92B7-3B5B562B6190}"/>
                </a:ext>
              </a:extLst>
            </p:cNvPr>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48;p34">
              <a:extLst>
                <a:ext uri="{FF2B5EF4-FFF2-40B4-BE49-F238E27FC236}">
                  <a16:creationId xmlns:a16="http://schemas.microsoft.com/office/drawing/2014/main" id="{AB69F7F3-9775-447D-A225-B372900FE9E8}"/>
                </a:ext>
              </a:extLst>
            </p:cNvPr>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49;p34">
              <a:extLst>
                <a:ext uri="{FF2B5EF4-FFF2-40B4-BE49-F238E27FC236}">
                  <a16:creationId xmlns:a16="http://schemas.microsoft.com/office/drawing/2014/main" id="{7ECDB655-925D-40F7-9D60-F68DC6EA9FE9}"/>
                </a:ext>
              </a:extLst>
            </p:cNvPr>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50;p34">
              <a:extLst>
                <a:ext uri="{FF2B5EF4-FFF2-40B4-BE49-F238E27FC236}">
                  <a16:creationId xmlns:a16="http://schemas.microsoft.com/office/drawing/2014/main" id="{323C237F-8DAE-4964-B894-CE0C3B45F255}"/>
                </a:ext>
              </a:extLst>
            </p:cNvPr>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51;p34">
              <a:extLst>
                <a:ext uri="{FF2B5EF4-FFF2-40B4-BE49-F238E27FC236}">
                  <a16:creationId xmlns:a16="http://schemas.microsoft.com/office/drawing/2014/main" id="{788C78C9-55E5-4BDF-A35D-B61A59B220FD}"/>
                </a:ext>
              </a:extLst>
            </p:cNvPr>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52;p34">
              <a:extLst>
                <a:ext uri="{FF2B5EF4-FFF2-40B4-BE49-F238E27FC236}">
                  <a16:creationId xmlns:a16="http://schemas.microsoft.com/office/drawing/2014/main" id="{8DB2CDC9-CBC2-469B-835F-4741F5F4DDF0}"/>
                </a:ext>
              </a:extLst>
            </p:cNvPr>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53;p34">
              <a:extLst>
                <a:ext uri="{FF2B5EF4-FFF2-40B4-BE49-F238E27FC236}">
                  <a16:creationId xmlns:a16="http://schemas.microsoft.com/office/drawing/2014/main" id="{47CD5FB8-ED07-4D32-B99D-D940526123A4}"/>
                </a:ext>
              </a:extLst>
            </p:cNvPr>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4;p34">
              <a:extLst>
                <a:ext uri="{FF2B5EF4-FFF2-40B4-BE49-F238E27FC236}">
                  <a16:creationId xmlns:a16="http://schemas.microsoft.com/office/drawing/2014/main" id="{444608F1-469E-4540-92CA-D6E1CB181052}"/>
                </a:ext>
              </a:extLst>
            </p:cNvPr>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55;p34">
              <a:extLst>
                <a:ext uri="{FF2B5EF4-FFF2-40B4-BE49-F238E27FC236}">
                  <a16:creationId xmlns:a16="http://schemas.microsoft.com/office/drawing/2014/main" id="{E25514E5-4F1F-4BA2-8017-29597B041687}"/>
                </a:ext>
              </a:extLst>
            </p:cNvPr>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6;p34">
              <a:extLst>
                <a:ext uri="{FF2B5EF4-FFF2-40B4-BE49-F238E27FC236}">
                  <a16:creationId xmlns:a16="http://schemas.microsoft.com/office/drawing/2014/main" id="{FFF5BA08-DE44-4C12-8685-21C2B4CE8446}"/>
                </a:ext>
              </a:extLst>
            </p:cNvPr>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57;p34">
              <a:extLst>
                <a:ext uri="{FF2B5EF4-FFF2-40B4-BE49-F238E27FC236}">
                  <a16:creationId xmlns:a16="http://schemas.microsoft.com/office/drawing/2014/main" id="{B260F115-D6B2-4FC1-A370-0F6C349E80C8}"/>
                </a:ext>
              </a:extLst>
            </p:cNvPr>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58;p34">
              <a:extLst>
                <a:ext uri="{FF2B5EF4-FFF2-40B4-BE49-F238E27FC236}">
                  <a16:creationId xmlns:a16="http://schemas.microsoft.com/office/drawing/2014/main" id="{EFF47417-6A25-4EF9-8AD8-7D3918008B66}"/>
                </a:ext>
              </a:extLst>
            </p:cNvPr>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59;p34">
              <a:extLst>
                <a:ext uri="{FF2B5EF4-FFF2-40B4-BE49-F238E27FC236}">
                  <a16:creationId xmlns:a16="http://schemas.microsoft.com/office/drawing/2014/main" id="{2F4CEEC8-1B05-400B-9B69-68BEF0773A56}"/>
                </a:ext>
              </a:extLst>
            </p:cNvPr>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60;p34">
              <a:extLst>
                <a:ext uri="{FF2B5EF4-FFF2-40B4-BE49-F238E27FC236}">
                  <a16:creationId xmlns:a16="http://schemas.microsoft.com/office/drawing/2014/main" id="{27A60CCF-90E0-4056-A029-17F62B0DB81E}"/>
                </a:ext>
              </a:extLst>
            </p:cNvPr>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61;p34">
              <a:extLst>
                <a:ext uri="{FF2B5EF4-FFF2-40B4-BE49-F238E27FC236}">
                  <a16:creationId xmlns:a16="http://schemas.microsoft.com/office/drawing/2014/main" id="{2A9AC2F8-06C8-48CE-8B62-8E3A94DD43B4}"/>
                </a:ext>
              </a:extLst>
            </p:cNvPr>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62;p34">
              <a:extLst>
                <a:ext uri="{FF2B5EF4-FFF2-40B4-BE49-F238E27FC236}">
                  <a16:creationId xmlns:a16="http://schemas.microsoft.com/office/drawing/2014/main" id="{F91A530C-0586-486C-AB4C-0E1B1E3317E0}"/>
                </a:ext>
              </a:extLst>
            </p:cNvPr>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63;p34">
              <a:extLst>
                <a:ext uri="{FF2B5EF4-FFF2-40B4-BE49-F238E27FC236}">
                  <a16:creationId xmlns:a16="http://schemas.microsoft.com/office/drawing/2014/main" id="{1F1A4699-8C94-46E4-A833-17FCB3A89E62}"/>
                </a:ext>
              </a:extLst>
            </p:cNvPr>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64;p34">
              <a:extLst>
                <a:ext uri="{FF2B5EF4-FFF2-40B4-BE49-F238E27FC236}">
                  <a16:creationId xmlns:a16="http://schemas.microsoft.com/office/drawing/2014/main" id="{A738ED78-8526-4869-823F-9B96A14F11B0}"/>
                </a:ext>
              </a:extLst>
            </p:cNvPr>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65;p34">
              <a:extLst>
                <a:ext uri="{FF2B5EF4-FFF2-40B4-BE49-F238E27FC236}">
                  <a16:creationId xmlns:a16="http://schemas.microsoft.com/office/drawing/2014/main" id="{4F5CF4F2-B184-49E5-86E2-7E049DF00B41}"/>
                </a:ext>
              </a:extLst>
            </p:cNvPr>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66;p34">
              <a:extLst>
                <a:ext uri="{FF2B5EF4-FFF2-40B4-BE49-F238E27FC236}">
                  <a16:creationId xmlns:a16="http://schemas.microsoft.com/office/drawing/2014/main" id="{C9D0A885-AA7A-4E4C-BE1D-D947EF8024A1}"/>
                </a:ext>
              </a:extLst>
            </p:cNvPr>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67;p34">
              <a:extLst>
                <a:ext uri="{FF2B5EF4-FFF2-40B4-BE49-F238E27FC236}">
                  <a16:creationId xmlns:a16="http://schemas.microsoft.com/office/drawing/2014/main" id="{F6CB541D-CB5E-4A87-93E7-5E665CC2E3A4}"/>
                </a:ext>
              </a:extLst>
            </p:cNvPr>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68;p34">
              <a:extLst>
                <a:ext uri="{FF2B5EF4-FFF2-40B4-BE49-F238E27FC236}">
                  <a16:creationId xmlns:a16="http://schemas.microsoft.com/office/drawing/2014/main" id="{DB94C6CB-3537-42B2-9036-AF9235AAA6FB}"/>
                </a:ext>
              </a:extLst>
            </p:cNvPr>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69;p34">
              <a:extLst>
                <a:ext uri="{FF2B5EF4-FFF2-40B4-BE49-F238E27FC236}">
                  <a16:creationId xmlns:a16="http://schemas.microsoft.com/office/drawing/2014/main" id="{3DEAC9B5-6A49-412E-8165-BBA193F982AB}"/>
                </a:ext>
              </a:extLst>
            </p:cNvPr>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70;p34">
              <a:extLst>
                <a:ext uri="{FF2B5EF4-FFF2-40B4-BE49-F238E27FC236}">
                  <a16:creationId xmlns:a16="http://schemas.microsoft.com/office/drawing/2014/main" id="{C884E57F-0FCB-4767-BFB1-649EB2F39DEA}"/>
                </a:ext>
              </a:extLst>
            </p:cNvPr>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71;p34">
              <a:extLst>
                <a:ext uri="{FF2B5EF4-FFF2-40B4-BE49-F238E27FC236}">
                  <a16:creationId xmlns:a16="http://schemas.microsoft.com/office/drawing/2014/main" id="{C7549FBC-398C-4255-865C-CF177A887A5F}"/>
                </a:ext>
              </a:extLst>
            </p:cNvPr>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72;p34">
              <a:extLst>
                <a:ext uri="{FF2B5EF4-FFF2-40B4-BE49-F238E27FC236}">
                  <a16:creationId xmlns:a16="http://schemas.microsoft.com/office/drawing/2014/main" id="{39F7A33D-7231-4029-8748-A4480F5002D6}"/>
                </a:ext>
              </a:extLst>
            </p:cNvPr>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73;p34">
              <a:extLst>
                <a:ext uri="{FF2B5EF4-FFF2-40B4-BE49-F238E27FC236}">
                  <a16:creationId xmlns:a16="http://schemas.microsoft.com/office/drawing/2014/main" id="{D9F44C35-FE06-47DB-869A-C3277EB960E8}"/>
                </a:ext>
              </a:extLst>
            </p:cNvPr>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74;p34">
              <a:extLst>
                <a:ext uri="{FF2B5EF4-FFF2-40B4-BE49-F238E27FC236}">
                  <a16:creationId xmlns:a16="http://schemas.microsoft.com/office/drawing/2014/main" id="{13258A85-0B55-4C4D-99EB-5A0951B5D7FC}"/>
                </a:ext>
              </a:extLst>
            </p:cNvPr>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75;p34">
              <a:extLst>
                <a:ext uri="{FF2B5EF4-FFF2-40B4-BE49-F238E27FC236}">
                  <a16:creationId xmlns:a16="http://schemas.microsoft.com/office/drawing/2014/main" id="{C4265348-A7F5-4948-870C-2A299BA9D1B0}"/>
                </a:ext>
              </a:extLst>
            </p:cNvPr>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76;p34">
              <a:extLst>
                <a:ext uri="{FF2B5EF4-FFF2-40B4-BE49-F238E27FC236}">
                  <a16:creationId xmlns:a16="http://schemas.microsoft.com/office/drawing/2014/main" id="{F62C6589-CEA2-4F3A-BE28-7036ED4319B5}"/>
                </a:ext>
              </a:extLst>
            </p:cNvPr>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77;p34">
              <a:extLst>
                <a:ext uri="{FF2B5EF4-FFF2-40B4-BE49-F238E27FC236}">
                  <a16:creationId xmlns:a16="http://schemas.microsoft.com/office/drawing/2014/main" id="{185A29F6-B950-4B4B-82A3-202406DD2094}"/>
                </a:ext>
              </a:extLst>
            </p:cNvPr>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78;p34">
              <a:extLst>
                <a:ext uri="{FF2B5EF4-FFF2-40B4-BE49-F238E27FC236}">
                  <a16:creationId xmlns:a16="http://schemas.microsoft.com/office/drawing/2014/main" id="{75D37BA9-2459-4A03-9E74-935AECD6D683}"/>
                </a:ext>
              </a:extLst>
            </p:cNvPr>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79;p34">
              <a:extLst>
                <a:ext uri="{FF2B5EF4-FFF2-40B4-BE49-F238E27FC236}">
                  <a16:creationId xmlns:a16="http://schemas.microsoft.com/office/drawing/2014/main" id="{6DEB3F94-5671-42BA-95E1-F476B275A0A4}"/>
                </a:ext>
              </a:extLst>
            </p:cNvPr>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80;p34">
              <a:extLst>
                <a:ext uri="{FF2B5EF4-FFF2-40B4-BE49-F238E27FC236}">
                  <a16:creationId xmlns:a16="http://schemas.microsoft.com/office/drawing/2014/main" id="{7F0902D6-1DA2-412C-B35F-C96A211AA199}"/>
                </a:ext>
              </a:extLst>
            </p:cNvPr>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81;p34">
              <a:extLst>
                <a:ext uri="{FF2B5EF4-FFF2-40B4-BE49-F238E27FC236}">
                  <a16:creationId xmlns:a16="http://schemas.microsoft.com/office/drawing/2014/main" id="{4721428F-EB6C-4864-9F8A-A757172F562A}"/>
                </a:ext>
              </a:extLst>
            </p:cNvPr>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82;p34">
              <a:extLst>
                <a:ext uri="{FF2B5EF4-FFF2-40B4-BE49-F238E27FC236}">
                  <a16:creationId xmlns:a16="http://schemas.microsoft.com/office/drawing/2014/main" id="{06DC230D-2BFB-436C-A509-3CABA7C88B3F}"/>
                </a:ext>
              </a:extLst>
            </p:cNvPr>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83;p34">
              <a:extLst>
                <a:ext uri="{FF2B5EF4-FFF2-40B4-BE49-F238E27FC236}">
                  <a16:creationId xmlns:a16="http://schemas.microsoft.com/office/drawing/2014/main" id="{4DC2C20A-2585-471E-9552-8F2CA1F02708}"/>
                </a:ext>
              </a:extLst>
            </p:cNvPr>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84;p34">
              <a:extLst>
                <a:ext uri="{FF2B5EF4-FFF2-40B4-BE49-F238E27FC236}">
                  <a16:creationId xmlns:a16="http://schemas.microsoft.com/office/drawing/2014/main" id="{170CC118-F10F-4D00-A959-A384AA02DBB8}"/>
                </a:ext>
              </a:extLst>
            </p:cNvPr>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85;p34">
              <a:extLst>
                <a:ext uri="{FF2B5EF4-FFF2-40B4-BE49-F238E27FC236}">
                  <a16:creationId xmlns:a16="http://schemas.microsoft.com/office/drawing/2014/main" id="{83880AC7-7137-42AF-BAD0-C1B31AD86A9D}"/>
                </a:ext>
              </a:extLst>
            </p:cNvPr>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86;p34">
              <a:extLst>
                <a:ext uri="{FF2B5EF4-FFF2-40B4-BE49-F238E27FC236}">
                  <a16:creationId xmlns:a16="http://schemas.microsoft.com/office/drawing/2014/main" id="{C80879AD-1E03-4B6F-90D5-75CB9C12A856}"/>
                </a:ext>
              </a:extLst>
            </p:cNvPr>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87;p34">
              <a:extLst>
                <a:ext uri="{FF2B5EF4-FFF2-40B4-BE49-F238E27FC236}">
                  <a16:creationId xmlns:a16="http://schemas.microsoft.com/office/drawing/2014/main" id="{61E74A1C-8B7A-4219-9388-31EC75E4EDA5}"/>
                </a:ext>
              </a:extLst>
            </p:cNvPr>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88;p34">
              <a:extLst>
                <a:ext uri="{FF2B5EF4-FFF2-40B4-BE49-F238E27FC236}">
                  <a16:creationId xmlns:a16="http://schemas.microsoft.com/office/drawing/2014/main" id="{32EFC5B7-958E-40B4-9C3F-B618C7ADE8C1}"/>
                </a:ext>
              </a:extLst>
            </p:cNvPr>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89;p34">
              <a:extLst>
                <a:ext uri="{FF2B5EF4-FFF2-40B4-BE49-F238E27FC236}">
                  <a16:creationId xmlns:a16="http://schemas.microsoft.com/office/drawing/2014/main" id="{E108665A-DD9C-49FC-8308-E4C8BF3977FE}"/>
                </a:ext>
              </a:extLst>
            </p:cNvPr>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90;p34">
              <a:extLst>
                <a:ext uri="{FF2B5EF4-FFF2-40B4-BE49-F238E27FC236}">
                  <a16:creationId xmlns:a16="http://schemas.microsoft.com/office/drawing/2014/main" id="{EA42BC6D-1D13-423B-B03E-B72EE80DF0EF}"/>
                </a:ext>
              </a:extLst>
            </p:cNvPr>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91;p34">
              <a:extLst>
                <a:ext uri="{FF2B5EF4-FFF2-40B4-BE49-F238E27FC236}">
                  <a16:creationId xmlns:a16="http://schemas.microsoft.com/office/drawing/2014/main" id="{7680F64B-B4EF-4FB8-9D7B-F45FCE59AA33}"/>
                </a:ext>
              </a:extLst>
            </p:cNvPr>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92;p34">
              <a:extLst>
                <a:ext uri="{FF2B5EF4-FFF2-40B4-BE49-F238E27FC236}">
                  <a16:creationId xmlns:a16="http://schemas.microsoft.com/office/drawing/2014/main" id="{40E3365B-9376-44FC-B691-E664C009E0D2}"/>
                </a:ext>
              </a:extLst>
            </p:cNvPr>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93;p34">
              <a:extLst>
                <a:ext uri="{FF2B5EF4-FFF2-40B4-BE49-F238E27FC236}">
                  <a16:creationId xmlns:a16="http://schemas.microsoft.com/office/drawing/2014/main" id="{91AED19C-4508-47E3-A30B-0D0D3B594A5D}"/>
                </a:ext>
              </a:extLst>
            </p:cNvPr>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94;p34">
              <a:extLst>
                <a:ext uri="{FF2B5EF4-FFF2-40B4-BE49-F238E27FC236}">
                  <a16:creationId xmlns:a16="http://schemas.microsoft.com/office/drawing/2014/main" id="{3BB3A7E1-9E21-412A-A645-F5B862517DF4}"/>
                </a:ext>
              </a:extLst>
            </p:cNvPr>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95;p34">
              <a:extLst>
                <a:ext uri="{FF2B5EF4-FFF2-40B4-BE49-F238E27FC236}">
                  <a16:creationId xmlns:a16="http://schemas.microsoft.com/office/drawing/2014/main" id="{14091C3C-4A0B-464E-B9C9-EA0184F746C8}"/>
                </a:ext>
              </a:extLst>
            </p:cNvPr>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96;p34">
              <a:extLst>
                <a:ext uri="{FF2B5EF4-FFF2-40B4-BE49-F238E27FC236}">
                  <a16:creationId xmlns:a16="http://schemas.microsoft.com/office/drawing/2014/main" id="{40845B6F-B590-4D1B-8EA2-A63AD4515F44}"/>
                </a:ext>
              </a:extLst>
            </p:cNvPr>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97;p34">
              <a:extLst>
                <a:ext uri="{FF2B5EF4-FFF2-40B4-BE49-F238E27FC236}">
                  <a16:creationId xmlns:a16="http://schemas.microsoft.com/office/drawing/2014/main" id="{3551AB08-3543-44DE-A4D4-7D603206F219}"/>
                </a:ext>
              </a:extLst>
            </p:cNvPr>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98;p34">
              <a:extLst>
                <a:ext uri="{FF2B5EF4-FFF2-40B4-BE49-F238E27FC236}">
                  <a16:creationId xmlns:a16="http://schemas.microsoft.com/office/drawing/2014/main" id="{F9911D3D-50D5-4346-8E97-A1DE82787F83}"/>
                </a:ext>
              </a:extLst>
            </p:cNvPr>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99;p34">
              <a:extLst>
                <a:ext uri="{FF2B5EF4-FFF2-40B4-BE49-F238E27FC236}">
                  <a16:creationId xmlns:a16="http://schemas.microsoft.com/office/drawing/2014/main" id="{D6BBB005-D3A9-4654-8CDD-E718CB62DD8D}"/>
                </a:ext>
              </a:extLst>
            </p:cNvPr>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00;p34">
              <a:extLst>
                <a:ext uri="{FF2B5EF4-FFF2-40B4-BE49-F238E27FC236}">
                  <a16:creationId xmlns:a16="http://schemas.microsoft.com/office/drawing/2014/main" id="{51892560-0348-46F2-95AB-28259E1F646A}"/>
                </a:ext>
              </a:extLst>
            </p:cNvPr>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01;p34">
              <a:extLst>
                <a:ext uri="{FF2B5EF4-FFF2-40B4-BE49-F238E27FC236}">
                  <a16:creationId xmlns:a16="http://schemas.microsoft.com/office/drawing/2014/main" id="{26AC7A50-3201-4BBE-A89B-5901AAE11A41}"/>
                </a:ext>
              </a:extLst>
            </p:cNvPr>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02;p34">
              <a:extLst>
                <a:ext uri="{FF2B5EF4-FFF2-40B4-BE49-F238E27FC236}">
                  <a16:creationId xmlns:a16="http://schemas.microsoft.com/office/drawing/2014/main" id="{577239CA-B7C0-476B-8815-47B68AFD042E}"/>
                </a:ext>
              </a:extLst>
            </p:cNvPr>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03;p34">
              <a:extLst>
                <a:ext uri="{FF2B5EF4-FFF2-40B4-BE49-F238E27FC236}">
                  <a16:creationId xmlns:a16="http://schemas.microsoft.com/office/drawing/2014/main" id="{2041ED1D-89CB-40E6-81DF-12D1A04C3CA3}"/>
                </a:ext>
              </a:extLst>
            </p:cNvPr>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04;p34">
              <a:extLst>
                <a:ext uri="{FF2B5EF4-FFF2-40B4-BE49-F238E27FC236}">
                  <a16:creationId xmlns:a16="http://schemas.microsoft.com/office/drawing/2014/main" id="{B8E383FE-B8A7-4BD2-8711-58DEEF4C96F4}"/>
                </a:ext>
              </a:extLst>
            </p:cNvPr>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05;p34">
              <a:extLst>
                <a:ext uri="{FF2B5EF4-FFF2-40B4-BE49-F238E27FC236}">
                  <a16:creationId xmlns:a16="http://schemas.microsoft.com/office/drawing/2014/main" id="{4B1CC726-3264-4BD5-9250-E5B2CF312F0D}"/>
                </a:ext>
              </a:extLst>
            </p:cNvPr>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06;p34">
              <a:extLst>
                <a:ext uri="{FF2B5EF4-FFF2-40B4-BE49-F238E27FC236}">
                  <a16:creationId xmlns:a16="http://schemas.microsoft.com/office/drawing/2014/main" id="{577AF187-244C-4027-8151-EBDC01A8E933}"/>
                </a:ext>
              </a:extLst>
            </p:cNvPr>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07;p34">
              <a:extLst>
                <a:ext uri="{FF2B5EF4-FFF2-40B4-BE49-F238E27FC236}">
                  <a16:creationId xmlns:a16="http://schemas.microsoft.com/office/drawing/2014/main" id="{458D0CFC-D600-413F-8F56-83EB0D4339FC}"/>
                </a:ext>
              </a:extLst>
            </p:cNvPr>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08;p34">
              <a:extLst>
                <a:ext uri="{FF2B5EF4-FFF2-40B4-BE49-F238E27FC236}">
                  <a16:creationId xmlns:a16="http://schemas.microsoft.com/office/drawing/2014/main" id="{F381BDF6-ED2D-44DC-B1F7-1DB465C4BCAB}"/>
                </a:ext>
              </a:extLst>
            </p:cNvPr>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09;p34">
              <a:extLst>
                <a:ext uri="{FF2B5EF4-FFF2-40B4-BE49-F238E27FC236}">
                  <a16:creationId xmlns:a16="http://schemas.microsoft.com/office/drawing/2014/main" id="{E4A5F4DF-3A61-48CE-B403-A449E118FAF8}"/>
                </a:ext>
              </a:extLst>
            </p:cNvPr>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10;p34">
              <a:extLst>
                <a:ext uri="{FF2B5EF4-FFF2-40B4-BE49-F238E27FC236}">
                  <a16:creationId xmlns:a16="http://schemas.microsoft.com/office/drawing/2014/main" id="{A3ABC525-E816-4411-9E84-209361B6F164}"/>
                </a:ext>
              </a:extLst>
            </p:cNvPr>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11;p34">
              <a:extLst>
                <a:ext uri="{FF2B5EF4-FFF2-40B4-BE49-F238E27FC236}">
                  <a16:creationId xmlns:a16="http://schemas.microsoft.com/office/drawing/2014/main" id="{2C5F3A8A-2A9F-40F8-A3E6-8A4CBA560479}"/>
                </a:ext>
              </a:extLst>
            </p:cNvPr>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12;p34">
              <a:extLst>
                <a:ext uri="{FF2B5EF4-FFF2-40B4-BE49-F238E27FC236}">
                  <a16:creationId xmlns:a16="http://schemas.microsoft.com/office/drawing/2014/main" id="{3F9F4944-9747-4B8D-B691-D1BAACD35461}"/>
                </a:ext>
              </a:extLst>
            </p:cNvPr>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13;p34">
              <a:extLst>
                <a:ext uri="{FF2B5EF4-FFF2-40B4-BE49-F238E27FC236}">
                  <a16:creationId xmlns:a16="http://schemas.microsoft.com/office/drawing/2014/main" id="{6BA7861B-01D5-4C96-9241-799E150C0939}"/>
                </a:ext>
              </a:extLst>
            </p:cNvPr>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14;p34">
              <a:extLst>
                <a:ext uri="{FF2B5EF4-FFF2-40B4-BE49-F238E27FC236}">
                  <a16:creationId xmlns:a16="http://schemas.microsoft.com/office/drawing/2014/main" id="{6C6DECB1-702D-4A25-B5E5-84F62CC98DDA}"/>
                </a:ext>
              </a:extLst>
            </p:cNvPr>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15;p34">
              <a:extLst>
                <a:ext uri="{FF2B5EF4-FFF2-40B4-BE49-F238E27FC236}">
                  <a16:creationId xmlns:a16="http://schemas.microsoft.com/office/drawing/2014/main" id="{A9BBCE0B-1F6A-419F-A2F9-08A40D486578}"/>
                </a:ext>
              </a:extLst>
            </p:cNvPr>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16;p34">
              <a:extLst>
                <a:ext uri="{FF2B5EF4-FFF2-40B4-BE49-F238E27FC236}">
                  <a16:creationId xmlns:a16="http://schemas.microsoft.com/office/drawing/2014/main" id="{294A894D-089B-4067-8EB4-69A8EC6C1B54}"/>
                </a:ext>
              </a:extLst>
            </p:cNvPr>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17;p34">
              <a:extLst>
                <a:ext uri="{FF2B5EF4-FFF2-40B4-BE49-F238E27FC236}">
                  <a16:creationId xmlns:a16="http://schemas.microsoft.com/office/drawing/2014/main" id="{D6BCEA21-FBA4-48D4-873F-04E004A40E8A}"/>
                </a:ext>
              </a:extLst>
            </p:cNvPr>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18;p34">
              <a:extLst>
                <a:ext uri="{FF2B5EF4-FFF2-40B4-BE49-F238E27FC236}">
                  <a16:creationId xmlns:a16="http://schemas.microsoft.com/office/drawing/2014/main" id="{ADD24935-0BB8-4E47-BCC0-1FF4CE7FBB42}"/>
                </a:ext>
              </a:extLst>
            </p:cNvPr>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19;p34">
              <a:extLst>
                <a:ext uri="{FF2B5EF4-FFF2-40B4-BE49-F238E27FC236}">
                  <a16:creationId xmlns:a16="http://schemas.microsoft.com/office/drawing/2014/main" id="{142A5180-FA7F-419D-9468-2FC5537ACB31}"/>
                </a:ext>
              </a:extLst>
            </p:cNvPr>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20;p34">
              <a:extLst>
                <a:ext uri="{FF2B5EF4-FFF2-40B4-BE49-F238E27FC236}">
                  <a16:creationId xmlns:a16="http://schemas.microsoft.com/office/drawing/2014/main" id="{C937F61F-4A03-4BC9-BC08-838ECB0FA924}"/>
                </a:ext>
              </a:extLst>
            </p:cNvPr>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21;p34">
              <a:extLst>
                <a:ext uri="{FF2B5EF4-FFF2-40B4-BE49-F238E27FC236}">
                  <a16:creationId xmlns:a16="http://schemas.microsoft.com/office/drawing/2014/main" id="{8B2ADFB7-EDB8-4D1B-BE1D-7799F3039EEF}"/>
                </a:ext>
              </a:extLst>
            </p:cNvPr>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22;p34">
              <a:extLst>
                <a:ext uri="{FF2B5EF4-FFF2-40B4-BE49-F238E27FC236}">
                  <a16:creationId xmlns:a16="http://schemas.microsoft.com/office/drawing/2014/main" id="{37E53AF9-BDCA-482B-8921-AE582D4E7FF7}"/>
                </a:ext>
              </a:extLst>
            </p:cNvPr>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23;p34">
              <a:extLst>
                <a:ext uri="{FF2B5EF4-FFF2-40B4-BE49-F238E27FC236}">
                  <a16:creationId xmlns:a16="http://schemas.microsoft.com/office/drawing/2014/main" id="{73A11A7B-8145-473A-934D-EE35B693AFC3}"/>
                </a:ext>
              </a:extLst>
            </p:cNvPr>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24;p34">
              <a:extLst>
                <a:ext uri="{FF2B5EF4-FFF2-40B4-BE49-F238E27FC236}">
                  <a16:creationId xmlns:a16="http://schemas.microsoft.com/office/drawing/2014/main" id="{F5930B82-3C18-44F9-AC94-26A1B8DCB874}"/>
                </a:ext>
              </a:extLst>
            </p:cNvPr>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25;p34">
              <a:extLst>
                <a:ext uri="{FF2B5EF4-FFF2-40B4-BE49-F238E27FC236}">
                  <a16:creationId xmlns:a16="http://schemas.microsoft.com/office/drawing/2014/main" id="{C36DA911-6F7D-487B-A820-85EA13D97136}"/>
                </a:ext>
              </a:extLst>
            </p:cNvPr>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26;p34">
              <a:extLst>
                <a:ext uri="{FF2B5EF4-FFF2-40B4-BE49-F238E27FC236}">
                  <a16:creationId xmlns:a16="http://schemas.microsoft.com/office/drawing/2014/main" id="{42D7D8DB-E31A-4C22-9571-38F4CBB6103B}"/>
                </a:ext>
              </a:extLst>
            </p:cNvPr>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27;p34">
              <a:extLst>
                <a:ext uri="{FF2B5EF4-FFF2-40B4-BE49-F238E27FC236}">
                  <a16:creationId xmlns:a16="http://schemas.microsoft.com/office/drawing/2014/main" id="{E83DE644-B926-4D5A-AF26-47D620C953E0}"/>
                </a:ext>
              </a:extLst>
            </p:cNvPr>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028;p34">
              <a:extLst>
                <a:ext uri="{FF2B5EF4-FFF2-40B4-BE49-F238E27FC236}">
                  <a16:creationId xmlns:a16="http://schemas.microsoft.com/office/drawing/2014/main" id="{AA434926-D8C0-48D7-8125-FEC7745E13CB}"/>
                </a:ext>
              </a:extLst>
            </p:cNvPr>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029;p34">
              <a:extLst>
                <a:ext uri="{FF2B5EF4-FFF2-40B4-BE49-F238E27FC236}">
                  <a16:creationId xmlns:a16="http://schemas.microsoft.com/office/drawing/2014/main" id="{B58A5DDF-E5CE-405D-A949-FAD8F096EC32}"/>
                </a:ext>
              </a:extLst>
            </p:cNvPr>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030;p34">
              <a:extLst>
                <a:ext uri="{FF2B5EF4-FFF2-40B4-BE49-F238E27FC236}">
                  <a16:creationId xmlns:a16="http://schemas.microsoft.com/office/drawing/2014/main" id="{576880C3-362F-4991-85BE-1367272E2C83}"/>
                </a:ext>
              </a:extLst>
            </p:cNvPr>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031;p34">
              <a:extLst>
                <a:ext uri="{FF2B5EF4-FFF2-40B4-BE49-F238E27FC236}">
                  <a16:creationId xmlns:a16="http://schemas.microsoft.com/office/drawing/2014/main" id="{9E3BF216-D3DC-4B12-9E6D-6BA32A7E60C5}"/>
                </a:ext>
              </a:extLst>
            </p:cNvPr>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032;p34">
              <a:extLst>
                <a:ext uri="{FF2B5EF4-FFF2-40B4-BE49-F238E27FC236}">
                  <a16:creationId xmlns:a16="http://schemas.microsoft.com/office/drawing/2014/main" id="{D3AF8406-65F1-4081-B062-12D6FB3C715E}"/>
                </a:ext>
              </a:extLst>
            </p:cNvPr>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33;p34">
              <a:extLst>
                <a:ext uri="{FF2B5EF4-FFF2-40B4-BE49-F238E27FC236}">
                  <a16:creationId xmlns:a16="http://schemas.microsoft.com/office/drawing/2014/main" id="{9892F872-B364-478A-BE2E-E2A548432432}"/>
                </a:ext>
              </a:extLst>
            </p:cNvPr>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34;p34">
              <a:extLst>
                <a:ext uri="{FF2B5EF4-FFF2-40B4-BE49-F238E27FC236}">
                  <a16:creationId xmlns:a16="http://schemas.microsoft.com/office/drawing/2014/main" id="{479A4FF3-360F-4FB0-828C-66CD024E72E2}"/>
                </a:ext>
              </a:extLst>
            </p:cNvPr>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35;p34">
              <a:extLst>
                <a:ext uri="{FF2B5EF4-FFF2-40B4-BE49-F238E27FC236}">
                  <a16:creationId xmlns:a16="http://schemas.microsoft.com/office/drawing/2014/main" id="{EE79320B-CFE2-4194-8C1D-712A81E52C26}"/>
                </a:ext>
              </a:extLst>
            </p:cNvPr>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36;p34">
              <a:extLst>
                <a:ext uri="{FF2B5EF4-FFF2-40B4-BE49-F238E27FC236}">
                  <a16:creationId xmlns:a16="http://schemas.microsoft.com/office/drawing/2014/main" id="{E745959A-9A8D-4AED-84ED-3A5689FE2CA8}"/>
                </a:ext>
              </a:extLst>
            </p:cNvPr>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37;p34">
              <a:extLst>
                <a:ext uri="{FF2B5EF4-FFF2-40B4-BE49-F238E27FC236}">
                  <a16:creationId xmlns:a16="http://schemas.microsoft.com/office/drawing/2014/main" id="{C0636F0E-5A2A-44E3-81F6-0F3CB257CA02}"/>
                </a:ext>
              </a:extLst>
            </p:cNvPr>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038;p34">
              <a:extLst>
                <a:ext uri="{FF2B5EF4-FFF2-40B4-BE49-F238E27FC236}">
                  <a16:creationId xmlns:a16="http://schemas.microsoft.com/office/drawing/2014/main" id="{445B889C-8FE6-48B2-8B14-9FF5D05B6C4C}"/>
                </a:ext>
              </a:extLst>
            </p:cNvPr>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039;p34">
              <a:extLst>
                <a:ext uri="{FF2B5EF4-FFF2-40B4-BE49-F238E27FC236}">
                  <a16:creationId xmlns:a16="http://schemas.microsoft.com/office/drawing/2014/main" id="{84BEECEF-2A87-4518-B449-B29D95785BFE}"/>
                </a:ext>
              </a:extLst>
            </p:cNvPr>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040;p34">
              <a:extLst>
                <a:ext uri="{FF2B5EF4-FFF2-40B4-BE49-F238E27FC236}">
                  <a16:creationId xmlns:a16="http://schemas.microsoft.com/office/drawing/2014/main" id="{9982E8A0-2B39-4D57-A484-285CA3793113}"/>
                </a:ext>
              </a:extLst>
            </p:cNvPr>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041;p34">
              <a:extLst>
                <a:ext uri="{FF2B5EF4-FFF2-40B4-BE49-F238E27FC236}">
                  <a16:creationId xmlns:a16="http://schemas.microsoft.com/office/drawing/2014/main" id="{55B6671A-C2E8-49D2-827A-5E013D97A65F}"/>
                </a:ext>
              </a:extLst>
            </p:cNvPr>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42;p34">
              <a:extLst>
                <a:ext uri="{FF2B5EF4-FFF2-40B4-BE49-F238E27FC236}">
                  <a16:creationId xmlns:a16="http://schemas.microsoft.com/office/drawing/2014/main" id="{95EB4C11-29C2-403D-B167-2DCD8B463C28}"/>
                </a:ext>
              </a:extLst>
            </p:cNvPr>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43;p34">
              <a:extLst>
                <a:ext uri="{FF2B5EF4-FFF2-40B4-BE49-F238E27FC236}">
                  <a16:creationId xmlns:a16="http://schemas.microsoft.com/office/drawing/2014/main" id="{6C6C21DD-3EFC-4F1B-83EC-50665DDFE6B6}"/>
                </a:ext>
              </a:extLst>
            </p:cNvPr>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44;p34">
              <a:extLst>
                <a:ext uri="{FF2B5EF4-FFF2-40B4-BE49-F238E27FC236}">
                  <a16:creationId xmlns:a16="http://schemas.microsoft.com/office/drawing/2014/main" id="{80D3F3AC-E5E5-415C-AFDB-0729A07F9EC4}"/>
                </a:ext>
              </a:extLst>
            </p:cNvPr>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45;p34">
              <a:extLst>
                <a:ext uri="{FF2B5EF4-FFF2-40B4-BE49-F238E27FC236}">
                  <a16:creationId xmlns:a16="http://schemas.microsoft.com/office/drawing/2014/main" id="{2B3D1DBA-4A7E-4B03-AC74-8313E4BE34C9}"/>
                </a:ext>
              </a:extLst>
            </p:cNvPr>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46;p34">
              <a:extLst>
                <a:ext uri="{FF2B5EF4-FFF2-40B4-BE49-F238E27FC236}">
                  <a16:creationId xmlns:a16="http://schemas.microsoft.com/office/drawing/2014/main" id="{D45E9E38-4319-46F7-80A0-BE289F9226E6}"/>
                </a:ext>
              </a:extLst>
            </p:cNvPr>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47;p34">
              <a:extLst>
                <a:ext uri="{FF2B5EF4-FFF2-40B4-BE49-F238E27FC236}">
                  <a16:creationId xmlns:a16="http://schemas.microsoft.com/office/drawing/2014/main" id="{30C805F9-1B2A-4CDA-B308-B53EC23438EA}"/>
                </a:ext>
              </a:extLst>
            </p:cNvPr>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48;p34">
              <a:extLst>
                <a:ext uri="{FF2B5EF4-FFF2-40B4-BE49-F238E27FC236}">
                  <a16:creationId xmlns:a16="http://schemas.microsoft.com/office/drawing/2014/main" id="{D33B5B3A-8A8C-48EA-B0DD-193E14F8DDFB}"/>
                </a:ext>
              </a:extLst>
            </p:cNvPr>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49;p34">
              <a:extLst>
                <a:ext uri="{FF2B5EF4-FFF2-40B4-BE49-F238E27FC236}">
                  <a16:creationId xmlns:a16="http://schemas.microsoft.com/office/drawing/2014/main" id="{F0E6B2C8-3E11-436A-8D93-AA330567B431}"/>
                </a:ext>
              </a:extLst>
            </p:cNvPr>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50;p34">
              <a:extLst>
                <a:ext uri="{FF2B5EF4-FFF2-40B4-BE49-F238E27FC236}">
                  <a16:creationId xmlns:a16="http://schemas.microsoft.com/office/drawing/2014/main" id="{473EA61A-D79A-4494-B59C-DF26F98E9831}"/>
                </a:ext>
              </a:extLst>
            </p:cNvPr>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51;p34">
              <a:extLst>
                <a:ext uri="{FF2B5EF4-FFF2-40B4-BE49-F238E27FC236}">
                  <a16:creationId xmlns:a16="http://schemas.microsoft.com/office/drawing/2014/main" id="{EDDE634E-F2DB-48D3-B16D-E7222AF2E1FE}"/>
                </a:ext>
              </a:extLst>
            </p:cNvPr>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52;p34">
              <a:extLst>
                <a:ext uri="{FF2B5EF4-FFF2-40B4-BE49-F238E27FC236}">
                  <a16:creationId xmlns:a16="http://schemas.microsoft.com/office/drawing/2014/main" id="{0E6C1D43-6973-4BD5-8943-CDBDEEC3639B}"/>
                </a:ext>
              </a:extLst>
            </p:cNvPr>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53;p34">
              <a:extLst>
                <a:ext uri="{FF2B5EF4-FFF2-40B4-BE49-F238E27FC236}">
                  <a16:creationId xmlns:a16="http://schemas.microsoft.com/office/drawing/2014/main" id="{FCD5C845-6E3E-431E-BF0E-5E1C6D0A5AE2}"/>
                </a:ext>
              </a:extLst>
            </p:cNvPr>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54;p34">
              <a:extLst>
                <a:ext uri="{FF2B5EF4-FFF2-40B4-BE49-F238E27FC236}">
                  <a16:creationId xmlns:a16="http://schemas.microsoft.com/office/drawing/2014/main" id="{DF256B8D-6358-43BF-A54E-EFE794B4DEFF}"/>
                </a:ext>
              </a:extLst>
            </p:cNvPr>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55;p34">
              <a:extLst>
                <a:ext uri="{FF2B5EF4-FFF2-40B4-BE49-F238E27FC236}">
                  <a16:creationId xmlns:a16="http://schemas.microsoft.com/office/drawing/2014/main" id="{72288F91-886C-44FD-BE13-2D83E9B663EF}"/>
                </a:ext>
              </a:extLst>
            </p:cNvPr>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56;p34">
              <a:extLst>
                <a:ext uri="{FF2B5EF4-FFF2-40B4-BE49-F238E27FC236}">
                  <a16:creationId xmlns:a16="http://schemas.microsoft.com/office/drawing/2014/main" id="{43123B50-26B8-4A4E-B4AF-8F18291629BD}"/>
                </a:ext>
              </a:extLst>
            </p:cNvPr>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57;p34">
              <a:extLst>
                <a:ext uri="{FF2B5EF4-FFF2-40B4-BE49-F238E27FC236}">
                  <a16:creationId xmlns:a16="http://schemas.microsoft.com/office/drawing/2014/main" id="{4BFD99B2-8C51-4C32-80C8-F66879527210}"/>
                </a:ext>
              </a:extLst>
            </p:cNvPr>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58;p34">
              <a:extLst>
                <a:ext uri="{FF2B5EF4-FFF2-40B4-BE49-F238E27FC236}">
                  <a16:creationId xmlns:a16="http://schemas.microsoft.com/office/drawing/2014/main" id="{D9D97CED-9E27-46EC-AC4C-4F8AA501C5A9}"/>
                </a:ext>
              </a:extLst>
            </p:cNvPr>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59;p34">
              <a:extLst>
                <a:ext uri="{FF2B5EF4-FFF2-40B4-BE49-F238E27FC236}">
                  <a16:creationId xmlns:a16="http://schemas.microsoft.com/office/drawing/2014/main" id="{65E6AE1C-A42F-44AC-ABEE-ECD84910EBF7}"/>
                </a:ext>
              </a:extLst>
            </p:cNvPr>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60;p34">
              <a:extLst>
                <a:ext uri="{FF2B5EF4-FFF2-40B4-BE49-F238E27FC236}">
                  <a16:creationId xmlns:a16="http://schemas.microsoft.com/office/drawing/2014/main" id="{ECF70249-99CC-4CE8-A665-DC3698F95FAE}"/>
                </a:ext>
              </a:extLst>
            </p:cNvPr>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61;p34">
              <a:extLst>
                <a:ext uri="{FF2B5EF4-FFF2-40B4-BE49-F238E27FC236}">
                  <a16:creationId xmlns:a16="http://schemas.microsoft.com/office/drawing/2014/main" id="{444A2E12-1D1F-4003-85EB-BDF280AD3536}"/>
                </a:ext>
              </a:extLst>
            </p:cNvPr>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62;p34">
              <a:extLst>
                <a:ext uri="{FF2B5EF4-FFF2-40B4-BE49-F238E27FC236}">
                  <a16:creationId xmlns:a16="http://schemas.microsoft.com/office/drawing/2014/main" id="{5D5BA1F6-7F28-431F-8BA7-DAFA30B86216}"/>
                </a:ext>
              </a:extLst>
            </p:cNvPr>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63;p34">
              <a:extLst>
                <a:ext uri="{FF2B5EF4-FFF2-40B4-BE49-F238E27FC236}">
                  <a16:creationId xmlns:a16="http://schemas.microsoft.com/office/drawing/2014/main" id="{83736228-3C68-4988-A6D9-A9E15CCEC9E1}"/>
                </a:ext>
              </a:extLst>
            </p:cNvPr>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64;p34">
              <a:extLst>
                <a:ext uri="{FF2B5EF4-FFF2-40B4-BE49-F238E27FC236}">
                  <a16:creationId xmlns:a16="http://schemas.microsoft.com/office/drawing/2014/main" id="{55DC56CB-630F-4B93-B71B-37897B2A687A}"/>
                </a:ext>
              </a:extLst>
            </p:cNvPr>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65;p34">
              <a:extLst>
                <a:ext uri="{FF2B5EF4-FFF2-40B4-BE49-F238E27FC236}">
                  <a16:creationId xmlns:a16="http://schemas.microsoft.com/office/drawing/2014/main" id="{F513FA24-551E-4C09-9A18-55ADF22138A8}"/>
                </a:ext>
              </a:extLst>
            </p:cNvPr>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66;p34">
              <a:extLst>
                <a:ext uri="{FF2B5EF4-FFF2-40B4-BE49-F238E27FC236}">
                  <a16:creationId xmlns:a16="http://schemas.microsoft.com/office/drawing/2014/main" id="{762E11FE-0433-49CC-8FE6-2843B7DE9668}"/>
                </a:ext>
              </a:extLst>
            </p:cNvPr>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67;p34">
              <a:extLst>
                <a:ext uri="{FF2B5EF4-FFF2-40B4-BE49-F238E27FC236}">
                  <a16:creationId xmlns:a16="http://schemas.microsoft.com/office/drawing/2014/main" id="{9C70D1BD-3F73-4C5D-BEBA-608FA0643371}"/>
                </a:ext>
              </a:extLst>
            </p:cNvPr>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68;p34">
              <a:extLst>
                <a:ext uri="{FF2B5EF4-FFF2-40B4-BE49-F238E27FC236}">
                  <a16:creationId xmlns:a16="http://schemas.microsoft.com/office/drawing/2014/main" id="{046DE91B-0DF6-4424-81F0-7E71AB235F10}"/>
                </a:ext>
              </a:extLst>
            </p:cNvPr>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69;p34">
              <a:extLst>
                <a:ext uri="{FF2B5EF4-FFF2-40B4-BE49-F238E27FC236}">
                  <a16:creationId xmlns:a16="http://schemas.microsoft.com/office/drawing/2014/main" id="{1377017B-9458-4112-B8C3-CF5C3177D2FE}"/>
                </a:ext>
              </a:extLst>
            </p:cNvPr>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70;p34">
              <a:extLst>
                <a:ext uri="{FF2B5EF4-FFF2-40B4-BE49-F238E27FC236}">
                  <a16:creationId xmlns:a16="http://schemas.microsoft.com/office/drawing/2014/main" id="{060A9287-2D8E-453E-B140-D31F61E40F02}"/>
                </a:ext>
              </a:extLst>
            </p:cNvPr>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71;p34">
              <a:extLst>
                <a:ext uri="{FF2B5EF4-FFF2-40B4-BE49-F238E27FC236}">
                  <a16:creationId xmlns:a16="http://schemas.microsoft.com/office/drawing/2014/main" id="{50D8C0CE-701D-4B99-B73A-8279FD9027A3}"/>
                </a:ext>
              </a:extLst>
            </p:cNvPr>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72;p34">
              <a:extLst>
                <a:ext uri="{FF2B5EF4-FFF2-40B4-BE49-F238E27FC236}">
                  <a16:creationId xmlns:a16="http://schemas.microsoft.com/office/drawing/2014/main" id="{EBD6957A-192D-495D-A57F-C25EBEDB6E64}"/>
                </a:ext>
              </a:extLst>
            </p:cNvPr>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73;p34">
              <a:extLst>
                <a:ext uri="{FF2B5EF4-FFF2-40B4-BE49-F238E27FC236}">
                  <a16:creationId xmlns:a16="http://schemas.microsoft.com/office/drawing/2014/main" id="{8191ACAB-5C16-4E68-B4BA-46087BE86EAC}"/>
                </a:ext>
              </a:extLst>
            </p:cNvPr>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74;p34">
              <a:extLst>
                <a:ext uri="{FF2B5EF4-FFF2-40B4-BE49-F238E27FC236}">
                  <a16:creationId xmlns:a16="http://schemas.microsoft.com/office/drawing/2014/main" id="{74B26CE3-0888-42FF-84AF-A8ECFB01F344}"/>
                </a:ext>
              </a:extLst>
            </p:cNvPr>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75;p34">
              <a:extLst>
                <a:ext uri="{FF2B5EF4-FFF2-40B4-BE49-F238E27FC236}">
                  <a16:creationId xmlns:a16="http://schemas.microsoft.com/office/drawing/2014/main" id="{FE389484-80FA-4B28-A2E1-B3A7AD885960}"/>
                </a:ext>
              </a:extLst>
            </p:cNvPr>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076;p34">
              <a:extLst>
                <a:ext uri="{FF2B5EF4-FFF2-40B4-BE49-F238E27FC236}">
                  <a16:creationId xmlns:a16="http://schemas.microsoft.com/office/drawing/2014/main" id="{1AF5B1F8-3344-4C16-A0A2-BF42D6DC4A83}"/>
                </a:ext>
              </a:extLst>
            </p:cNvPr>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077;p34">
              <a:extLst>
                <a:ext uri="{FF2B5EF4-FFF2-40B4-BE49-F238E27FC236}">
                  <a16:creationId xmlns:a16="http://schemas.microsoft.com/office/drawing/2014/main" id="{DA56B89E-B58A-40C4-8614-0493CF1736D3}"/>
                </a:ext>
              </a:extLst>
            </p:cNvPr>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078;p34">
              <a:extLst>
                <a:ext uri="{FF2B5EF4-FFF2-40B4-BE49-F238E27FC236}">
                  <a16:creationId xmlns:a16="http://schemas.microsoft.com/office/drawing/2014/main" id="{89E93BF5-A772-4E55-B97D-BB21E187CF63}"/>
                </a:ext>
              </a:extLst>
            </p:cNvPr>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079;p34">
              <a:extLst>
                <a:ext uri="{FF2B5EF4-FFF2-40B4-BE49-F238E27FC236}">
                  <a16:creationId xmlns:a16="http://schemas.microsoft.com/office/drawing/2014/main" id="{3AB84F64-1D59-48CA-8E59-F1A6E1A67A45}"/>
                </a:ext>
              </a:extLst>
            </p:cNvPr>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80;p34">
              <a:extLst>
                <a:ext uri="{FF2B5EF4-FFF2-40B4-BE49-F238E27FC236}">
                  <a16:creationId xmlns:a16="http://schemas.microsoft.com/office/drawing/2014/main" id="{6F2433F7-B9C9-4B5A-B9B6-C9462212E038}"/>
                </a:ext>
              </a:extLst>
            </p:cNvPr>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81;p34">
              <a:extLst>
                <a:ext uri="{FF2B5EF4-FFF2-40B4-BE49-F238E27FC236}">
                  <a16:creationId xmlns:a16="http://schemas.microsoft.com/office/drawing/2014/main" id="{001D2B19-394E-44DA-B7DC-B781A71992CC}"/>
                </a:ext>
              </a:extLst>
            </p:cNvPr>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82;p34">
              <a:extLst>
                <a:ext uri="{FF2B5EF4-FFF2-40B4-BE49-F238E27FC236}">
                  <a16:creationId xmlns:a16="http://schemas.microsoft.com/office/drawing/2014/main" id="{9ED68A4A-3584-4458-B9AD-2054EA289794}"/>
                </a:ext>
              </a:extLst>
            </p:cNvPr>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83;p34">
              <a:extLst>
                <a:ext uri="{FF2B5EF4-FFF2-40B4-BE49-F238E27FC236}">
                  <a16:creationId xmlns:a16="http://schemas.microsoft.com/office/drawing/2014/main" id="{165C1C1D-6EDA-4BA5-981D-E936B89F8B83}"/>
                </a:ext>
              </a:extLst>
            </p:cNvPr>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84;p34">
              <a:extLst>
                <a:ext uri="{FF2B5EF4-FFF2-40B4-BE49-F238E27FC236}">
                  <a16:creationId xmlns:a16="http://schemas.microsoft.com/office/drawing/2014/main" id="{D32B79F3-C6C6-4401-A4CC-D933A4A8278F}"/>
                </a:ext>
              </a:extLst>
            </p:cNvPr>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085;p34">
              <a:extLst>
                <a:ext uri="{FF2B5EF4-FFF2-40B4-BE49-F238E27FC236}">
                  <a16:creationId xmlns:a16="http://schemas.microsoft.com/office/drawing/2014/main" id="{8F54D44A-2F57-4068-A164-79297DF518DC}"/>
                </a:ext>
              </a:extLst>
            </p:cNvPr>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086;p34">
              <a:extLst>
                <a:ext uri="{FF2B5EF4-FFF2-40B4-BE49-F238E27FC236}">
                  <a16:creationId xmlns:a16="http://schemas.microsoft.com/office/drawing/2014/main" id="{802D13DE-C445-493C-9D74-F1274BA8D694}"/>
                </a:ext>
              </a:extLst>
            </p:cNvPr>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087;p34">
              <a:extLst>
                <a:ext uri="{FF2B5EF4-FFF2-40B4-BE49-F238E27FC236}">
                  <a16:creationId xmlns:a16="http://schemas.microsoft.com/office/drawing/2014/main" id="{89D4919E-319E-4E16-9EE6-BEAB48787081}"/>
                </a:ext>
              </a:extLst>
            </p:cNvPr>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088;p34">
              <a:extLst>
                <a:ext uri="{FF2B5EF4-FFF2-40B4-BE49-F238E27FC236}">
                  <a16:creationId xmlns:a16="http://schemas.microsoft.com/office/drawing/2014/main" id="{50CD6786-0640-4FF8-B1AD-EE7770AC78E5}"/>
                </a:ext>
              </a:extLst>
            </p:cNvPr>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89;p34">
              <a:extLst>
                <a:ext uri="{FF2B5EF4-FFF2-40B4-BE49-F238E27FC236}">
                  <a16:creationId xmlns:a16="http://schemas.microsoft.com/office/drawing/2014/main" id="{B857EFB2-0442-4CD8-9D52-6029399D5660}"/>
                </a:ext>
              </a:extLst>
            </p:cNvPr>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90;p34">
              <a:extLst>
                <a:ext uri="{FF2B5EF4-FFF2-40B4-BE49-F238E27FC236}">
                  <a16:creationId xmlns:a16="http://schemas.microsoft.com/office/drawing/2014/main" id="{0A20FE6F-8354-4FE1-858D-68AA6D956DB1}"/>
                </a:ext>
              </a:extLst>
            </p:cNvPr>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91;p34">
              <a:extLst>
                <a:ext uri="{FF2B5EF4-FFF2-40B4-BE49-F238E27FC236}">
                  <a16:creationId xmlns:a16="http://schemas.microsoft.com/office/drawing/2014/main" id="{78FD0112-295F-480B-989C-7909BD59BFBD}"/>
                </a:ext>
              </a:extLst>
            </p:cNvPr>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92;p34">
              <a:extLst>
                <a:ext uri="{FF2B5EF4-FFF2-40B4-BE49-F238E27FC236}">
                  <a16:creationId xmlns:a16="http://schemas.microsoft.com/office/drawing/2014/main" id="{C0E9207B-3EBC-4EB6-82CF-0E10633B17E0}"/>
                </a:ext>
              </a:extLst>
            </p:cNvPr>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93;p34">
              <a:extLst>
                <a:ext uri="{FF2B5EF4-FFF2-40B4-BE49-F238E27FC236}">
                  <a16:creationId xmlns:a16="http://schemas.microsoft.com/office/drawing/2014/main" id="{DC9CDE69-3C11-47D0-92D9-6C5016BACE62}"/>
                </a:ext>
              </a:extLst>
            </p:cNvPr>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94;p34">
              <a:extLst>
                <a:ext uri="{FF2B5EF4-FFF2-40B4-BE49-F238E27FC236}">
                  <a16:creationId xmlns:a16="http://schemas.microsoft.com/office/drawing/2014/main" id="{E1FB3AAF-9D3F-4E6A-9CC3-7BF007A6F965}"/>
                </a:ext>
              </a:extLst>
            </p:cNvPr>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95;p34">
              <a:extLst>
                <a:ext uri="{FF2B5EF4-FFF2-40B4-BE49-F238E27FC236}">
                  <a16:creationId xmlns:a16="http://schemas.microsoft.com/office/drawing/2014/main" id="{61F8E5CF-B4F6-45FC-B2C8-856B52EC55B8}"/>
                </a:ext>
              </a:extLst>
            </p:cNvPr>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96;p34">
              <a:extLst>
                <a:ext uri="{FF2B5EF4-FFF2-40B4-BE49-F238E27FC236}">
                  <a16:creationId xmlns:a16="http://schemas.microsoft.com/office/drawing/2014/main" id="{03ECC089-805F-413D-967F-07415C260272}"/>
                </a:ext>
              </a:extLst>
            </p:cNvPr>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97;p34">
              <a:extLst>
                <a:ext uri="{FF2B5EF4-FFF2-40B4-BE49-F238E27FC236}">
                  <a16:creationId xmlns:a16="http://schemas.microsoft.com/office/drawing/2014/main" id="{DC0319FF-AF09-4AB7-9923-94D12B52C197}"/>
                </a:ext>
              </a:extLst>
            </p:cNvPr>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98;p34">
              <a:extLst>
                <a:ext uri="{FF2B5EF4-FFF2-40B4-BE49-F238E27FC236}">
                  <a16:creationId xmlns:a16="http://schemas.microsoft.com/office/drawing/2014/main" id="{4EF60D4D-786B-4FA3-912E-C369797931EE}"/>
                </a:ext>
              </a:extLst>
            </p:cNvPr>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99;p34">
              <a:extLst>
                <a:ext uri="{FF2B5EF4-FFF2-40B4-BE49-F238E27FC236}">
                  <a16:creationId xmlns:a16="http://schemas.microsoft.com/office/drawing/2014/main" id="{3209E7B7-4C70-42F1-B113-39DFBD3D1654}"/>
                </a:ext>
              </a:extLst>
            </p:cNvPr>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100;p34">
              <a:extLst>
                <a:ext uri="{FF2B5EF4-FFF2-40B4-BE49-F238E27FC236}">
                  <a16:creationId xmlns:a16="http://schemas.microsoft.com/office/drawing/2014/main" id="{1D2DA262-051B-44F5-9267-D7F34520BA64}"/>
                </a:ext>
              </a:extLst>
            </p:cNvPr>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101;p34">
              <a:extLst>
                <a:ext uri="{FF2B5EF4-FFF2-40B4-BE49-F238E27FC236}">
                  <a16:creationId xmlns:a16="http://schemas.microsoft.com/office/drawing/2014/main" id="{F0BFBB79-8CD8-4B81-9467-D771E7A27C89}"/>
                </a:ext>
              </a:extLst>
            </p:cNvPr>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102;p34">
              <a:extLst>
                <a:ext uri="{FF2B5EF4-FFF2-40B4-BE49-F238E27FC236}">
                  <a16:creationId xmlns:a16="http://schemas.microsoft.com/office/drawing/2014/main" id="{74A988E9-44BF-478E-8647-20CE23CEEF17}"/>
                </a:ext>
              </a:extLst>
            </p:cNvPr>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103;p34">
              <a:extLst>
                <a:ext uri="{FF2B5EF4-FFF2-40B4-BE49-F238E27FC236}">
                  <a16:creationId xmlns:a16="http://schemas.microsoft.com/office/drawing/2014/main" id="{CB81CB64-C2B6-485C-90BC-4979E5F8C322}"/>
                </a:ext>
              </a:extLst>
            </p:cNvPr>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104;p34">
              <a:extLst>
                <a:ext uri="{FF2B5EF4-FFF2-40B4-BE49-F238E27FC236}">
                  <a16:creationId xmlns:a16="http://schemas.microsoft.com/office/drawing/2014/main" id="{93D96EC5-BE57-4F6E-85AE-C57FF0DEA622}"/>
                </a:ext>
              </a:extLst>
            </p:cNvPr>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105;p34">
              <a:extLst>
                <a:ext uri="{FF2B5EF4-FFF2-40B4-BE49-F238E27FC236}">
                  <a16:creationId xmlns:a16="http://schemas.microsoft.com/office/drawing/2014/main" id="{D1829F2C-65A9-4563-B9BD-9C5D36BC4E74}"/>
                </a:ext>
              </a:extLst>
            </p:cNvPr>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106;p34">
              <a:extLst>
                <a:ext uri="{FF2B5EF4-FFF2-40B4-BE49-F238E27FC236}">
                  <a16:creationId xmlns:a16="http://schemas.microsoft.com/office/drawing/2014/main" id="{54B4608D-4802-461B-A65D-8DEAC556A88D}"/>
                </a:ext>
              </a:extLst>
            </p:cNvPr>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107;p34">
              <a:extLst>
                <a:ext uri="{FF2B5EF4-FFF2-40B4-BE49-F238E27FC236}">
                  <a16:creationId xmlns:a16="http://schemas.microsoft.com/office/drawing/2014/main" id="{CAE82346-5779-4F20-9DA5-690E974576BC}"/>
                </a:ext>
              </a:extLst>
            </p:cNvPr>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108;p34">
              <a:extLst>
                <a:ext uri="{FF2B5EF4-FFF2-40B4-BE49-F238E27FC236}">
                  <a16:creationId xmlns:a16="http://schemas.microsoft.com/office/drawing/2014/main" id="{8719E1E8-8892-4116-B23B-EEAB5ADBC088}"/>
                </a:ext>
              </a:extLst>
            </p:cNvPr>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109;p34">
              <a:extLst>
                <a:ext uri="{FF2B5EF4-FFF2-40B4-BE49-F238E27FC236}">
                  <a16:creationId xmlns:a16="http://schemas.microsoft.com/office/drawing/2014/main" id="{601B1357-2F26-4ADA-AB16-0CEAEC029D2E}"/>
                </a:ext>
              </a:extLst>
            </p:cNvPr>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110;p34">
              <a:extLst>
                <a:ext uri="{FF2B5EF4-FFF2-40B4-BE49-F238E27FC236}">
                  <a16:creationId xmlns:a16="http://schemas.microsoft.com/office/drawing/2014/main" id="{84BB7D1C-5BFD-47E5-ABCE-3164BA65C734}"/>
                </a:ext>
              </a:extLst>
            </p:cNvPr>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111;p34">
              <a:extLst>
                <a:ext uri="{FF2B5EF4-FFF2-40B4-BE49-F238E27FC236}">
                  <a16:creationId xmlns:a16="http://schemas.microsoft.com/office/drawing/2014/main" id="{27082543-3FA8-4BF8-B106-427A5A3623A6}"/>
                </a:ext>
              </a:extLst>
            </p:cNvPr>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112;p34">
              <a:extLst>
                <a:ext uri="{FF2B5EF4-FFF2-40B4-BE49-F238E27FC236}">
                  <a16:creationId xmlns:a16="http://schemas.microsoft.com/office/drawing/2014/main" id="{A0F9BCD4-1FF6-46F5-8159-628AA87D12BD}"/>
                </a:ext>
              </a:extLst>
            </p:cNvPr>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113;p34">
              <a:extLst>
                <a:ext uri="{FF2B5EF4-FFF2-40B4-BE49-F238E27FC236}">
                  <a16:creationId xmlns:a16="http://schemas.microsoft.com/office/drawing/2014/main" id="{FC10F634-DFA5-488F-97C0-27A1D0391765}"/>
                </a:ext>
              </a:extLst>
            </p:cNvPr>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114;p34">
              <a:extLst>
                <a:ext uri="{FF2B5EF4-FFF2-40B4-BE49-F238E27FC236}">
                  <a16:creationId xmlns:a16="http://schemas.microsoft.com/office/drawing/2014/main" id="{7B27907F-839C-4020-A5CA-AC0CB466139B}"/>
                </a:ext>
              </a:extLst>
            </p:cNvPr>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115;p34">
              <a:extLst>
                <a:ext uri="{FF2B5EF4-FFF2-40B4-BE49-F238E27FC236}">
                  <a16:creationId xmlns:a16="http://schemas.microsoft.com/office/drawing/2014/main" id="{9E6B4846-9A2A-4F74-A373-52D0749E4017}"/>
                </a:ext>
              </a:extLst>
            </p:cNvPr>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116;p34">
              <a:extLst>
                <a:ext uri="{FF2B5EF4-FFF2-40B4-BE49-F238E27FC236}">
                  <a16:creationId xmlns:a16="http://schemas.microsoft.com/office/drawing/2014/main" id="{653A4ECA-192B-4839-8A5C-D25503495E98}"/>
                </a:ext>
              </a:extLst>
            </p:cNvPr>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117;p34">
              <a:extLst>
                <a:ext uri="{FF2B5EF4-FFF2-40B4-BE49-F238E27FC236}">
                  <a16:creationId xmlns:a16="http://schemas.microsoft.com/office/drawing/2014/main" id="{0F66339C-A21E-4AD3-B55B-277BF31BC812}"/>
                </a:ext>
              </a:extLst>
            </p:cNvPr>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118;p34">
              <a:extLst>
                <a:ext uri="{FF2B5EF4-FFF2-40B4-BE49-F238E27FC236}">
                  <a16:creationId xmlns:a16="http://schemas.microsoft.com/office/drawing/2014/main" id="{18929D1B-8CDF-4DA9-99AA-D798573BE376}"/>
                </a:ext>
              </a:extLst>
            </p:cNvPr>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119;p34">
              <a:extLst>
                <a:ext uri="{FF2B5EF4-FFF2-40B4-BE49-F238E27FC236}">
                  <a16:creationId xmlns:a16="http://schemas.microsoft.com/office/drawing/2014/main" id="{5FC9E5D8-ACD0-4A48-9BC2-3E0A45B245D0}"/>
                </a:ext>
              </a:extLst>
            </p:cNvPr>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120;p34">
              <a:extLst>
                <a:ext uri="{FF2B5EF4-FFF2-40B4-BE49-F238E27FC236}">
                  <a16:creationId xmlns:a16="http://schemas.microsoft.com/office/drawing/2014/main" id="{AE7D3FD8-7168-4B64-BDCE-0411410E4ECD}"/>
                </a:ext>
              </a:extLst>
            </p:cNvPr>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121;p34">
              <a:extLst>
                <a:ext uri="{FF2B5EF4-FFF2-40B4-BE49-F238E27FC236}">
                  <a16:creationId xmlns:a16="http://schemas.microsoft.com/office/drawing/2014/main" id="{512A6C63-70EC-490F-888B-43AA5C6B96A4}"/>
                </a:ext>
              </a:extLst>
            </p:cNvPr>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122;p34">
              <a:extLst>
                <a:ext uri="{FF2B5EF4-FFF2-40B4-BE49-F238E27FC236}">
                  <a16:creationId xmlns:a16="http://schemas.microsoft.com/office/drawing/2014/main" id="{20E1912B-D36D-42D8-8893-2A215309D393}"/>
                </a:ext>
              </a:extLst>
            </p:cNvPr>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123;p34">
              <a:extLst>
                <a:ext uri="{FF2B5EF4-FFF2-40B4-BE49-F238E27FC236}">
                  <a16:creationId xmlns:a16="http://schemas.microsoft.com/office/drawing/2014/main" id="{DDE78A36-35FC-4F0A-94AB-CB206033D65B}"/>
                </a:ext>
              </a:extLst>
            </p:cNvPr>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124;p34">
              <a:extLst>
                <a:ext uri="{FF2B5EF4-FFF2-40B4-BE49-F238E27FC236}">
                  <a16:creationId xmlns:a16="http://schemas.microsoft.com/office/drawing/2014/main" id="{D1425BFA-D9E7-43C1-ACAA-B742EE2A4B54}"/>
                </a:ext>
              </a:extLst>
            </p:cNvPr>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125;p34">
              <a:extLst>
                <a:ext uri="{FF2B5EF4-FFF2-40B4-BE49-F238E27FC236}">
                  <a16:creationId xmlns:a16="http://schemas.microsoft.com/office/drawing/2014/main" id="{FE102D12-846E-4B0E-B0FB-350D301AEAC3}"/>
                </a:ext>
              </a:extLst>
            </p:cNvPr>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126;p34">
              <a:extLst>
                <a:ext uri="{FF2B5EF4-FFF2-40B4-BE49-F238E27FC236}">
                  <a16:creationId xmlns:a16="http://schemas.microsoft.com/office/drawing/2014/main" id="{BD026B22-843A-4EE9-A5A1-57A8648949F7}"/>
                </a:ext>
              </a:extLst>
            </p:cNvPr>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127;p34">
              <a:extLst>
                <a:ext uri="{FF2B5EF4-FFF2-40B4-BE49-F238E27FC236}">
                  <a16:creationId xmlns:a16="http://schemas.microsoft.com/office/drawing/2014/main" id="{FCCE951C-760C-4BE7-87F6-FBF4C197AA59}"/>
                </a:ext>
              </a:extLst>
            </p:cNvPr>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128;p34">
              <a:extLst>
                <a:ext uri="{FF2B5EF4-FFF2-40B4-BE49-F238E27FC236}">
                  <a16:creationId xmlns:a16="http://schemas.microsoft.com/office/drawing/2014/main" id="{4F780F68-6B28-4D74-AAC2-FD8B557C6ECF}"/>
                </a:ext>
              </a:extLst>
            </p:cNvPr>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129;p34">
              <a:extLst>
                <a:ext uri="{FF2B5EF4-FFF2-40B4-BE49-F238E27FC236}">
                  <a16:creationId xmlns:a16="http://schemas.microsoft.com/office/drawing/2014/main" id="{829033EA-32D6-438C-AA29-B471D7BB64F5}"/>
                </a:ext>
              </a:extLst>
            </p:cNvPr>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130;p34">
              <a:extLst>
                <a:ext uri="{FF2B5EF4-FFF2-40B4-BE49-F238E27FC236}">
                  <a16:creationId xmlns:a16="http://schemas.microsoft.com/office/drawing/2014/main" id="{9B07ECA7-E9AD-4939-A665-593A5C38EAAA}"/>
                </a:ext>
              </a:extLst>
            </p:cNvPr>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131;p34">
              <a:extLst>
                <a:ext uri="{FF2B5EF4-FFF2-40B4-BE49-F238E27FC236}">
                  <a16:creationId xmlns:a16="http://schemas.microsoft.com/office/drawing/2014/main" id="{C3BB1B4A-4E5B-4263-AE19-9F3B6D93B3B7}"/>
                </a:ext>
              </a:extLst>
            </p:cNvPr>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132;p34">
              <a:extLst>
                <a:ext uri="{FF2B5EF4-FFF2-40B4-BE49-F238E27FC236}">
                  <a16:creationId xmlns:a16="http://schemas.microsoft.com/office/drawing/2014/main" id="{CD6CDE6D-4A30-4FCD-A22D-87DF91EDBCF0}"/>
                </a:ext>
              </a:extLst>
            </p:cNvPr>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133;p34">
              <a:extLst>
                <a:ext uri="{FF2B5EF4-FFF2-40B4-BE49-F238E27FC236}">
                  <a16:creationId xmlns:a16="http://schemas.microsoft.com/office/drawing/2014/main" id="{38656E1F-75DE-4685-8DDE-30FF1288E457}"/>
                </a:ext>
              </a:extLst>
            </p:cNvPr>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34;p34">
              <a:extLst>
                <a:ext uri="{FF2B5EF4-FFF2-40B4-BE49-F238E27FC236}">
                  <a16:creationId xmlns:a16="http://schemas.microsoft.com/office/drawing/2014/main" id="{D3713C0A-3D29-47EC-B9F2-4893FC3CC3C1}"/>
                </a:ext>
              </a:extLst>
            </p:cNvPr>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35;p34">
              <a:extLst>
                <a:ext uri="{FF2B5EF4-FFF2-40B4-BE49-F238E27FC236}">
                  <a16:creationId xmlns:a16="http://schemas.microsoft.com/office/drawing/2014/main" id="{2093E065-4AEA-4F1A-8D0D-014160F0A16B}"/>
                </a:ext>
              </a:extLst>
            </p:cNvPr>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36;p34">
              <a:extLst>
                <a:ext uri="{FF2B5EF4-FFF2-40B4-BE49-F238E27FC236}">
                  <a16:creationId xmlns:a16="http://schemas.microsoft.com/office/drawing/2014/main" id="{111943BB-5207-485D-8A10-A87C8904D814}"/>
                </a:ext>
              </a:extLst>
            </p:cNvPr>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137;p34">
              <a:extLst>
                <a:ext uri="{FF2B5EF4-FFF2-40B4-BE49-F238E27FC236}">
                  <a16:creationId xmlns:a16="http://schemas.microsoft.com/office/drawing/2014/main" id="{7EFB1D79-1605-4183-979C-FF60C78D826B}"/>
                </a:ext>
              </a:extLst>
            </p:cNvPr>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138;p34">
              <a:extLst>
                <a:ext uri="{FF2B5EF4-FFF2-40B4-BE49-F238E27FC236}">
                  <a16:creationId xmlns:a16="http://schemas.microsoft.com/office/drawing/2014/main" id="{013A1632-54C4-494D-8D66-53246824272A}"/>
                </a:ext>
              </a:extLst>
            </p:cNvPr>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139;p34">
              <a:extLst>
                <a:ext uri="{FF2B5EF4-FFF2-40B4-BE49-F238E27FC236}">
                  <a16:creationId xmlns:a16="http://schemas.microsoft.com/office/drawing/2014/main" id="{C74ACFBE-218E-4DC3-B518-FD5AC234BE7A}"/>
                </a:ext>
              </a:extLst>
            </p:cNvPr>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140;p34">
              <a:extLst>
                <a:ext uri="{FF2B5EF4-FFF2-40B4-BE49-F238E27FC236}">
                  <a16:creationId xmlns:a16="http://schemas.microsoft.com/office/drawing/2014/main" id="{5F8FA06E-FCE8-4E1E-B834-7D1CA4AE55F0}"/>
                </a:ext>
              </a:extLst>
            </p:cNvPr>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85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90025" y="2366260"/>
            <a:ext cx="372331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OPPORTUNITIES</a:t>
            </a:r>
            <a:endParaRPr sz="4700" dirty="0"/>
          </a:p>
        </p:txBody>
      </p:sp>
      <p:sp>
        <p:nvSpPr>
          <p:cNvPr id="2156" name="Google Shape;2156;p38"/>
          <p:cNvSpPr txBox="1">
            <a:spLocks noGrp="1"/>
          </p:cNvSpPr>
          <p:nvPr>
            <p:ph type="title" idx="2"/>
          </p:nvPr>
        </p:nvSpPr>
        <p:spPr>
          <a:xfrm>
            <a:off x="290023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80935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767301" y="595851"/>
            <a:ext cx="8042744" cy="3951798"/>
          </a:xfrm>
        </p:spPr>
        <p:txBody>
          <a:bodyPr/>
          <a:lstStyle/>
          <a:p>
            <a:pPr algn="l"/>
            <a:br>
              <a:rPr lang="en-US" sz="3000" dirty="0">
                <a:solidFill>
                  <a:schemeClr val="tx1"/>
                </a:solidFill>
              </a:rPr>
            </a:br>
            <a:r>
              <a:rPr lang="en-US" sz="3000" dirty="0">
                <a:solidFill>
                  <a:schemeClr val="tx1"/>
                </a:solidFill>
              </a:rPr>
              <a:t>1. Improved code quality </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Produces clean and more meaningful code</a:t>
            </a:r>
            <a:br>
              <a:rPr lang="en-US" sz="2500" dirty="0">
                <a:solidFill>
                  <a:schemeClr val="tx1"/>
                </a:solidFill>
                <a:latin typeface="Barlow Semi Condensed" panose="00000506000000000000" pitchFamily="2" charset="0"/>
              </a:rPr>
            </a:br>
            <a:br>
              <a:rPr lang="en-US" sz="3000" dirty="0">
                <a:solidFill>
                  <a:schemeClr val="tx1"/>
                </a:solidFill>
              </a:rPr>
            </a:br>
            <a:r>
              <a:rPr lang="en-US" sz="3000" dirty="0">
                <a:solidFill>
                  <a:schemeClr val="tx1"/>
                </a:solidFill>
              </a:rPr>
              <a:t>2. Refactoring leads to  perfectly well-working code</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Restructuring code while not changing its original functionality.</a:t>
            </a: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309501"/>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OPPORTUNITIES</a:t>
            </a:r>
          </a:p>
        </p:txBody>
      </p:sp>
    </p:spTree>
    <p:extLst>
      <p:ext uri="{BB962C8B-B14F-4D97-AF65-F5344CB8AC3E}">
        <p14:creationId xmlns:p14="http://schemas.microsoft.com/office/powerpoint/2010/main" val="182891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822960" y="640683"/>
            <a:ext cx="7828059" cy="3747939"/>
          </a:xfrm>
        </p:spPr>
        <p:txBody>
          <a:bodyPr/>
          <a:lstStyle/>
          <a:p>
            <a:pPr algn="l"/>
            <a:br>
              <a:rPr lang="en-US" sz="3000" dirty="0">
                <a:solidFill>
                  <a:schemeClr val="tx1"/>
                </a:solidFill>
              </a:rPr>
            </a:br>
            <a:r>
              <a:rPr lang="en-US" sz="3000" dirty="0">
                <a:solidFill>
                  <a:schemeClr val="tx1"/>
                </a:solidFill>
              </a:rPr>
              <a:t>3. Better application quality</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The application developed is released with fewer defects, leading to 	increased software reliability.</a:t>
            </a:r>
            <a:br>
              <a:rPr lang="en-US" sz="2000" dirty="0">
                <a:solidFill>
                  <a:schemeClr val="tx1"/>
                </a:solidFill>
                <a:latin typeface="Barlow Semi Condensed" panose="00000506000000000000" pitchFamily="2" charset="0"/>
              </a:rPr>
            </a:br>
            <a:br>
              <a:rPr lang="en-US" sz="3000" dirty="0">
                <a:solidFill>
                  <a:schemeClr val="tx1"/>
                </a:solidFill>
              </a:rPr>
            </a:br>
            <a:r>
              <a:rPr lang="en-US" sz="3000" dirty="0">
                <a:solidFill>
                  <a:schemeClr val="tx1"/>
                </a:solidFill>
              </a:rPr>
              <a:t>4. Produces code that is easy to maintain</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The code developed using refactoring is considered more readable 	and easier to maintain.</a:t>
            </a: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988539" y="354333"/>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OPPORTUNITIES</a:t>
            </a:r>
          </a:p>
        </p:txBody>
      </p:sp>
    </p:spTree>
    <p:extLst>
      <p:ext uri="{BB962C8B-B14F-4D97-AF65-F5344CB8AC3E}">
        <p14:creationId xmlns:p14="http://schemas.microsoft.com/office/powerpoint/2010/main" val="21907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447261" y="588396"/>
            <a:ext cx="8696739" cy="3900615"/>
          </a:xfrm>
        </p:spPr>
        <p:txBody>
          <a:bodyPr/>
          <a:lstStyle/>
          <a:p>
            <a:pPr algn="l"/>
            <a:br>
              <a:rPr lang="en-US" sz="3000" dirty="0">
                <a:solidFill>
                  <a:schemeClr val="tx1"/>
                </a:solidFill>
              </a:rPr>
            </a:br>
            <a:r>
              <a:rPr lang="en-US" sz="2700" dirty="0">
                <a:solidFill>
                  <a:schemeClr val="tx1"/>
                </a:solidFill>
              </a:rPr>
              <a:t>5. Team productivity and motivation</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When the developed code finally passes the tests, developers are motivated 	to continue working because they have the assurance that what they have 	developed is what the client need</a:t>
            </a:r>
            <a:br>
              <a:rPr lang="en-US" sz="2000" dirty="0">
                <a:solidFill>
                  <a:schemeClr val="tx1"/>
                </a:solidFill>
                <a:latin typeface="Barlow Semi Condensed" panose="00000506000000000000" pitchFamily="2" charset="0"/>
              </a:rPr>
            </a:br>
            <a:br>
              <a:rPr lang="en-US" sz="3000" dirty="0">
                <a:solidFill>
                  <a:schemeClr val="tx1"/>
                </a:solidFill>
              </a:rPr>
            </a:br>
            <a:r>
              <a:rPr lang="en-US" sz="2700" dirty="0">
                <a:solidFill>
                  <a:schemeClr val="tx1"/>
                </a:solidFill>
              </a:rPr>
              <a:t>6. TDD allows room for changes as per the customer’s needs</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Focus is given to only one feature of the software until it meets the needs of 	the users.</a:t>
            </a: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302046"/>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OPPORTUNITIES</a:t>
            </a:r>
          </a:p>
        </p:txBody>
      </p:sp>
    </p:spTree>
    <p:extLst>
      <p:ext uri="{BB962C8B-B14F-4D97-AF65-F5344CB8AC3E}">
        <p14:creationId xmlns:p14="http://schemas.microsoft.com/office/powerpoint/2010/main" val="367583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508808" y="492980"/>
            <a:ext cx="7522009" cy="3216804"/>
          </a:xfrm>
        </p:spPr>
        <p:txBody>
          <a:bodyPr/>
          <a:lstStyle/>
          <a:p>
            <a:pPr algn="l"/>
            <a:br>
              <a:rPr lang="en-US" sz="3000" dirty="0">
                <a:solidFill>
                  <a:schemeClr val="tx1"/>
                </a:solidFill>
              </a:rPr>
            </a:br>
            <a:r>
              <a:rPr lang="en-US" sz="3000" dirty="0">
                <a:solidFill>
                  <a:schemeClr val="tx1"/>
                </a:solidFill>
              </a:rPr>
              <a:t>7. TDD enables incremental development</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When all functionalities of the system are not known at the 	beginning of the project, the team  can work on what is known at 	the time, and there is room for scalability.</a:t>
            </a:r>
            <a:br>
              <a:rPr lang="en-US" sz="2000" dirty="0">
                <a:solidFill>
                  <a:schemeClr val="tx1"/>
                </a:solidFill>
                <a:latin typeface="Barlow Semi Condensed" panose="00000506000000000000" pitchFamily="2" charset="0"/>
              </a:rPr>
            </a:br>
            <a:br>
              <a:rPr lang="en-US" sz="2000" dirty="0">
                <a:solidFill>
                  <a:schemeClr val="tx1"/>
                </a:solidFill>
                <a:latin typeface="Barlow Semi Condensed" panose="00000506000000000000" pitchFamily="2" charset="0"/>
              </a:rPr>
            </a:br>
            <a:endParaRPr lang="en-US" sz="2000" dirty="0">
              <a:solidFill>
                <a:schemeClr val="tx1"/>
              </a:solidFill>
              <a:latin typeface="Barlow Semi Condensed" panose="00000506000000000000" pitchFamily="2" charset="0"/>
            </a:endParaRP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206630"/>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OPPORTUNITIES</a:t>
            </a:r>
          </a:p>
        </p:txBody>
      </p:sp>
    </p:spTree>
    <p:extLst>
      <p:ext uri="{BB962C8B-B14F-4D97-AF65-F5344CB8AC3E}">
        <p14:creationId xmlns:p14="http://schemas.microsoft.com/office/powerpoint/2010/main" val="152711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53635" y="2366260"/>
            <a:ext cx="360392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CHALLENGES</a:t>
            </a:r>
            <a:endParaRPr sz="4500" dirty="0"/>
          </a:p>
        </p:txBody>
      </p:sp>
      <p:sp>
        <p:nvSpPr>
          <p:cNvPr id="2156" name="Google Shape;2156;p38"/>
          <p:cNvSpPr txBox="1">
            <a:spLocks noGrp="1"/>
          </p:cNvSpPr>
          <p:nvPr>
            <p:ph type="title" idx="2"/>
          </p:nvPr>
        </p:nvSpPr>
        <p:spPr>
          <a:xfrm>
            <a:off x="290023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10112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767300" y="595850"/>
            <a:ext cx="8289235" cy="4376299"/>
          </a:xfrm>
        </p:spPr>
        <p:txBody>
          <a:bodyPr/>
          <a:lstStyle/>
          <a:p>
            <a:pPr algn="l"/>
            <a:br>
              <a:rPr lang="en-US" sz="3000" dirty="0">
                <a:solidFill>
                  <a:schemeClr val="tx1"/>
                </a:solidFill>
              </a:rPr>
            </a:br>
            <a:r>
              <a:rPr lang="en-US" sz="3000" dirty="0">
                <a:solidFill>
                  <a:schemeClr val="tx1"/>
                </a:solidFill>
              </a:rPr>
              <a:t>1. Takes time for TDD to be understood by everyone.</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Takes time to make it understandable to everyone on the development 	team. </a:t>
            </a:r>
            <a:br>
              <a:rPr lang="en-US" sz="2500" dirty="0">
                <a:solidFill>
                  <a:schemeClr val="tx1"/>
                </a:solidFill>
                <a:latin typeface="Barlow Semi Condensed" panose="00000506000000000000" pitchFamily="2" charset="0"/>
              </a:rPr>
            </a:br>
            <a:br>
              <a:rPr lang="en-US" sz="3000" dirty="0">
                <a:solidFill>
                  <a:schemeClr val="tx1"/>
                </a:solidFill>
              </a:rPr>
            </a:br>
            <a:r>
              <a:rPr lang="en-US" sz="3000" dirty="0">
                <a:solidFill>
                  <a:schemeClr val="tx1"/>
                </a:solidFill>
              </a:rPr>
              <a:t>2. Team leader biasness</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It is common for the development team leader to base his explanation of 	TDD’s advantages solely on his personal experience without taking into 	account the opinions of his team .</a:t>
            </a: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309500"/>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CHALLENGES</a:t>
            </a:r>
          </a:p>
        </p:txBody>
      </p:sp>
    </p:spTree>
    <p:extLst>
      <p:ext uri="{BB962C8B-B14F-4D97-AF65-F5344CB8AC3E}">
        <p14:creationId xmlns:p14="http://schemas.microsoft.com/office/powerpoint/2010/main" val="165598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767300" y="595850"/>
            <a:ext cx="8289235" cy="4376299"/>
          </a:xfrm>
        </p:spPr>
        <p:txBody>
          <a:bodyPr/>
          <a:lstStyle/>
          <a:p>
            <a:pPr algn="l"/>
            <a:br>
              <a:rPr lang="en-US" sz="3000" dirty="0">
                <a:solidFill>
                  <a:schemeClr val="tx1"/>
                </a:solidFill>
              </a:rPr>
            </a:br>
            <a:r>
              <a:rPr lang="en-US" sz="3000" dirty="0">
                <a:solidFill>
                  <a:schemeClr val="tx1"/>
                </a:solidFill>
              </a:rPr>
              <a:t>3. Developers’ perspective on TDD.</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Upper It takes new team members several months to shift their 	perspective toward TDD</a:t>
            </a:r>
            <a:br>
              <a:rPr lang="en-US" sz="2500" dirty="0">
                <a:solidFill>
                  <a:schemeClr val="tx1"/>
                </a:solidFill>
                <a:latin typeface="Barlow Semi Condensed" panose="00000506000000000000" pitchFamily="2" charset="0"/>
              </a:rPr>
            </a:br>
            <a:br>
              <a:rPr lang="en-US" sz="3000" dirty="0">
                <a:solidFill>
                  <a:schemeClr val="tx1"/>
                </a:solidFill>
              </a:rPr>
            </a:br>
            <a:r>
              <a:rPr lang="en-US" sz="3000" dirty="0">
                <a:solidFill>
                  <a:schemeClr val="tx1"/>
                </a:solidFill>
              </a:rPr>
              <a:t>4. Misunderstanding from the upper management</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Upper management occasionally misinterprets the TDD process when 	they claim that developers spend more time creating tests than working 	on functional code.</a:t>
            </a:r>
            <a:br>
              <a:rPr lang="en-US" sz="2000" dirty="0">
                <a:solidFill>
                  <a:schemeClr val="tx1"/>
                </a:solidFill>
                <a:latin typeface="Barlow Semi Condensed" panose="00000506000000000000" pitchFamily="2" charset="0"/>
              </a:rPr>
            </a:br>
            <a:endParaRPr lang="en-US" sz="2000" dirty="0">
              <a:solidFill>
                <a:schemeClr val="tx1"/>
              </a:solidFill>
              <a:latin typeface="Barlow Semi Condensed" panose="00000506000000000000" pitchFamily="2" charset="0"/>
            </a:endParaRP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309500"/>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CHALLENGES</a:t>
            </a:r>
          </a:p>
        </p:txBody>
      </p:sp>
    </p:spTree>
    <p:extLst>
      <p:ext uri="{BB962C8B-B14F-4D97-AF65-F5344CB8AC3E}">
        <p14:creationId xmlns:p14="http://schemas.microsoft.com/office/powerpoint/2010/main" val="47473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767300" y="595850"/>
            <a:ext cx="8289235" cy="3992053"/>
          </a:xfrm>
        </p:spPr>
        <p:txBody>
          <a:bodyPr/>
          <a:lstStyle/>
          <a:p>
            <a:pPr algn="l"/>
            <a:br>
              <a:rPr lang="en-US" sz="3000" dirty="0">
                <a:solidFill>
                  <a:schemeClr val="tx1"/>
                </a:solidFill>
              </a:rPr>
            </a:br>
            <a:r>
              <a:rPr lang="en-US" sz="3000" dirty="0">
                <a:solidFill>
                  <a:schemeClr val="tx1"/>
                </a:solidFill>
              </a:rPr>
              <a:t>5. Learning TDD process gets monotonous and boring.</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Learning TDD methodology and implementing it can get boring because 	the process of writing tests for an existing system, refactoring 	application code, and refactoring tests.</a:t>
            </a:r>
            <a:br>
              <a:rPr lang="en-US" sz="2500" dirty="0">
                <a:solidFill>
                  <a:schemeClr val="tx1"/>
                </a:solidFill>
                <a:latin typeface="Barlow Semi Condensed" panose="00000506000000000000" pitchFamily="2" charset="0"/>
              </a:rPr>
            </a:br>
            <a:br>
              <a:rPr lang="en-US" sz="3000" dirty="0">
                <a:solidFill>
                  <a:schemeClr val="tx1"/>
                </a:solidFill>
              </a:rPr>
            </a:br>
            <a:r>
              <a:rPr lang="en-US" sz="3000" dirty="0">
                <a:solidFill>
                  <a:schemeClr val="tx1"/>
                </a:solidFill>
              </a:rPr>
              <a:t>6. Increase development time.</a:t>
            </a:r>
            <a:br>
              <a:rPr lang="en-US" sz="3000" dirty="0">
                <a:solidFill>
                  <a:schemeClr val="tx1"/>
                </a:solidFill>
              </a:rPr>
            </a:br>
            <a:r>
              <a:rPr lang="en-US" sz="3000" dirty="0">
                <a:solidFill>
                  <a:schemeClr val="tx1"/>
                </a:solidFill>
              </a:rPr>
              <a:t>	</a:t>
            </a:r>
            <a:r>
              <a:rPr lang="en-US" sz="2000" dirty="0">
                <a:solidFill>
                  <a:schemeClr val="tx1"/>
                </a:solidFill>
                <a:latin typeface="Barlow Semi Condensed" panose="00000506000000000000" pitchFamily="2" charset="0"/>
              </a:rPr>
              <a:t>Considering the time spent to implement a certain set of requirements, it 	is difficult to measure the duration spent while developing a software 	product. </a:t>
            </a: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309500"/>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CHALLENGES</a:t>
            </a:r>
          </a:p>
        </p:txBody>
      </p:sp>
    </p:spTree>
    <p:extLst>
      <p:ext uri="{BB962C8B-B14F-4D97-AF65-F5344CB8AC3E}">
        <p14:creationId xmlns:p14="http://schemas.microsoft.com/office/powerpoint/2010/main" val="316912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53635" y="2366260"/>
            <a:ext cx="360392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CONCLUSION</a:t>
            </a:r>
            <a:endParaRPr sz="4700" dirty="0"/>
          </a:p>
        </p:txBody>
      </p:sp>
      <p:sp>
        <p:nvSpPr>
          <p:cNvPr id="2156" name="Google Shape;2156;p38"/>
          <p:cNvSpPr txBox="1">
            <a:spLocks noGrp="1"/>
          </p:cNvSpPr>
          <p:nvPr>
            <p:ph type="title" idx="2"/>
          </p:nvPr>
        </p:nvSpPr>
        <p:spPr>
          <a:xfrm>
            <a:off x="290023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21012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836195" y="212477"/>
            <a:ext cx="3361084" cy="64196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solidFill>
                  <a:schemeClr val="tx1"/>
                </a:solidFill>
              </a:rPr>
              <a:t>Presentation Outline</a:t>
            </a:r>
            <a:endParaRPr sz="3000" dirty="0">
              <a:solidFill>
                <a:schemeClr val="tx1"/>
              </a:solidFill>
            </a:endParaRPr>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Definition, Cycle, implementation processes</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Introduction</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Opportunities</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tx1">
                    <a:lumMod val="75000"/>
                  </a:schemeClr>
                </a:solidFill>
              </a:rPr>
              <a:t>The opportunities of adapting TDD approaches</a:t>
            </a:r>
            <a:endParaRPr dirty="0">
              <a:solidFill>
                <a:schemeClr val="tx1">
                  <a:lumMod val="75000"/>
                </a:schemeClr>
              </a:solidFill>
            </a:endParaRPr>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Challenges</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tx1">
                    <a:lumMod val="75000"/>
                  </a:schemeClr>
                </a:solidFill>
              </a:rPr>
              <a:t>The challenges associated with the use of TDD</a:t>
            </a:r>
            <a:endParaRPr dirty="0">
              <a:solidFill>
                <a:schemeClr val="tx1">
                  <a:lumMod val="75000"/>
                </a:schemeClr>
              </a:solidFill>
            </a:endParaRPr>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Conclusion</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tx1">
                    <a:lumMod val="75000"/>
                  </a:schemeClr>
                </a:solidFill>
              </a:rPr>
              <a:t>Why TDD matters</a:t>
            </a:r>
            <a:endParaRPr dirty="0">
              <a:solidFill>
                <a:schemeClr val="tx1">
                  <a:lumMod val="75000"/>
                </a:schemeClr>
              </a:solidFill>
            </a:endParaRP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45" name="Google Shape;3978;p60">
            <a:extLst>
              <a:ext uri="{FF2B5EF4-FFF2-40B4-BE49-F238E27FC236}">
                <a16:creationId xmlns:a16="http://schemas.microsoft.com/office/drawing/2014/main" id="{0584F4F8-DB99-4F4C-95CA-1B0418AB25A8}"/>
              </a:ext>
            </a:extLst>
          </p:cNvPr>
          <p:cNvGrpSpPr/>
          <p:nvPr/>
        </p:nvGrpSpPr>
        <p:grpSpPr>
          <a:xfrm>
            <a:off x="4951025" y="1066954"/>
            <a:ext cx="3694232" cy="3379756"/>
            <a:chOff x="6636943" y="2757805"/>
            <a:chExt cx="1807364" cy="1691727"/>
          </a:xfrm>
        </p:grpSpPr>
        <p:sp>
          <p:nvSpPr>
            <p:cNvPr id="646" name="Google Shape;3979;p60">
              <a:extLst>
                <a:ext uri="{FF2B5EF4-FFF2-40B4-BE49-F238E27FC236}">
                  <a16:creationId xmlns:a16="http://schemas.microsoft.com/office/drawing/2014/main" id="{277BF8AF-2B53-4AA1-B33E-A8185C1298A4}"/>
                </a:ext>
              </a:extLst>
            </p:cNvPr>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980;p60">
              <a:extLst>
                <a:ext uri="{FF2B5EF4-FFF2-40B4-BE49-F238E27FC236}">
                  <a16:creationId xmlns:a16="http://schemas.microsoft.com/office/drawing/2014/main" id="{79B69EA0-B891-4319-A298-D4F1D3F15C33}"/>
                </a:ext>
              </a:extLst>
            </p:cNvPr>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981;p60">
              <a:extLst>
                <a:ext uri="{FF2B5EF4-FFF2-40B4-BE49-F238E27FC236}">
                  <a16:creationId xmlns:a16="http://schemas.microsoft.com/office/drawing/2014/main" id="{FB9F20C5-F39A-4514-A662-B8F47157F797}"/>
                </a:ext>
              </a:extLst>
            </p:cNvPr>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982;p60">
              <a:extLst>
                <a:ext uri="{FF2B5EF4-FFF2-40B4-BE49-F238E27FC236}">
                  <a16:creationId xmlns:a16="http://schemas.microsoft.com/office/drawing/2014/main" id="{4CFB601A-5EA9-44E6-B199-A4C7CEE1F7DA}"/>
                </a:ext>
              </a:extLst>
            </p:cNvPr>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983;p60">
              <a:extLst>
                <a:ext uri="{FF2B5EF4-FFF2-40B4-BE49-F238E27FC236}">
                  <a16:creationId xmlns:a16="http://schemas.microsoft.com/office/drawing/2014/main" id="{9E2EFAE7-FC02-4064-B278-C4C379DDF8CF}"/>
                </a:ext>
              </a:extLst>
            </p:cNvPr>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984;p60">
              <a:extLst>
                <a:ext uri="{FF2B5EF4-FFF2-40B4-BE49-F238E27FC236}">
                  <a16:creationId xmlns:a16="http://schemas.microsoft.com/office/drawing/2014/main" id="{98257731-ABB5-4AAB-B51B-4010716D56F8}"/>
                </a:ext>
              </a:extLst>
            </p:cNvPr>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985;p60">
              <a:extLst>
                <a:ext uri="{FF2B5EF4-FFF2-40B4-BE49-F238E27FC236}">
                  <a16:creationId xmlns:a16="http://schemas.microsoft.com/office/drawing/2014/main" id="{1E56DE8C-633F-43EE-89F7-FAA2DB6BECC6}"/>
                </a:ext>
              </a:extLst>
            </p:cNvPr>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986;p60">
              <a:extLst>
                <a:ext uri="{FF2B5EF4-FFF2-40B4-BE49-F238E27FC236}">
                  <a16:creationId xmlns:a16="http://schemas.microsoft.com/office/drawing/2014/main" id="{08DDFAE3-E184-40F1-B961-D60B9F8020DB}"/>
                </a:ext>
              </a:extLst>
            </p:cNvPr>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987;p60">
              <a:extLst>
                <a:ext uri="{FF2B5EF4-FFF2-40B4-BE49-F238E27FC236}">
                  <a16:creationId xmlns:a16="http://schemas.microsoft.com/office/drawing/2014/main" id="{02E347F2-3989-4B8A-98EE-1CEAB32F8924}"/>
                </a:ext>
              </a:extLst>
            </p:cNvPr>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988;p60">
              <a:extLst>
                <a:ext uri="{FF2B5EF4-FFF2-40B4-BE49-F238E27FC236}">
                  <a16:creationId xmlns:a16="http://schemas.microsoft.com/office/drawing/2014/main" id="{AA952EF8-9CAB-49D1-A6A1-29FFD814F9FF}"/>
                </a:ext>
              </a:extLst>
            </p:cNvPr>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989;p60">
              <a:extLst>
                <a:ext uri="{FF2B5EF4-FFF2-40B4-BE49-F238E27FC236}">
                  <a16:creationId xmlns:a16="http://schemas.microsoft.com/office/drawing/2014/main" id="{9EAE6254-1DA4-4326-A98C-F351CCC73009}"/>
                </a:ext>
              </a:extLst>
            </p:cNvPr>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990;p60">
              <a:extLst>
                <a:ext uri="{FF2B5EF4-FFF2-40B4-BE49-F238E27FC236}">
                  <a16:creationId xmlns:a16="http://schemas.microsoft.com/office/drawing/2014/main" id="{73F46FB6-CCEE-4C86-AFC1-D8B5731E8C2F}"/>
                </a:ext>
              </a:extLst>
            </p:cNvPr>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991;p60">
              <a:extLst>
                <a:ext uri="{FF2B5EF4-FFF2-40B4-BE49-F238E27FC236}">
                  <a16:creationId xmlns:a16="http://schemas.microsoft.com/office/drawing/2014/main" id="{F9D7EBDA-B897-480D-8489-A5E77DD32D33}"/>
                </a:ext>
              </a:extLst>
            </p:cNvPr>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992;p60">
              <a:extLst>
                <a:ext uri="{FF2B5EF4-FFF2-40B4-BE49-F238E27FC236}">
                  <a16:creationId xmlns:a16="http://schemas.microsoft.com/office/drawing/2014/main" id="{60581B73-3B52-48E0-BBA8-F5EC36B0F5C4}"/>
                </a:ext>
              </a:extLst>
            </p:cNvPr>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993;p60">
              <a:extLst>
                <a:ext uri="{FF2B5EF4-FFF2-40B4-BE49-F238E27FC236}">
                  <a16:creationId xmlns:a16="http://schemas.microsoft.com/office/drawing/2014/main" id="{BBDA53DA-27DE-45DC-8C70-627E1B2A08E1}"/>
                </a:ext>
              </a:extLst>
            </p:cNvPr>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994;p60">
              <a:extLst>
                <a:ext uri="{FF2B5EF4-FFF2-40B4-BE49-F238E27FC236}">
                  <a16:creationId xmlns:a16="http://schemas.microsoft.com/office/drawing/2014/main" id="{65639B3C-979D-4E40-A9C4-0324F938E724}"/>
                </a:ext>
              </a:extLst>
            </p:cNvPr>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995;p60">
              <a:extLst>
                <a:ext uri="{FF2B5EF4-FFF2-40B4-BE49-F238E27FC236}">
                  <a16:creationId xmlns:a16="http://schemas.microsoft.com/office/drawing/2014/main" id="{E11895E2-B977-45F8-A717-13E8F1C97A9A}"/>
                </a:ext>
              </a:extLst>
            </p:cNvPr>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996;p60">
              <a:extLst>
                <a:ext uri="{FF2B5EF4-FFF2-40B4-BE49-F238E27FC236}">
                  <a16:creationId xmlns:a16="http://schemas.microsoft.com/office/drawing/2014/main" id="{F948BA34-59BE-4A48-8D0C-C0A9CEF5AFE5}"/>
                </a:ext>
              </a:extLst>
            </p:cNvPr>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997;p60">
              <a:extLst>
                <a:ext uri="{FF2B5EF4-FFF2-40B4-BE49-F238E27FC236}">
                  <a16:creationId xmlns:a16="http://schemas.microsoft.com/office/drawing/2014/main" id="{6B506A13-BF5E-41C7-B305-BAE8ACDD4CE7}"/>
                </a:ext>
              </a:extLst>
            </p:cNvPr>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998;p60">
              <a:extLst>
                <a:ext uri="{FF2B5EF4-FFF2-40B4-BE49-F238E27FC236}">
                  <a16:creationId xmlns:a16="http://schemas.microsoft.com/office/drawing/2014/main" id="{CDBF4615-C3BD-4FD9-A997-94794E0C9590}"/>
                </a:ext>
              </a:extLst>
            </p:cNvPr>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999;p60">
              <a:extLst>
                <a:ext uri="{FF2B5EF4-FFF2-40B4-BE49-F238E27FC236}">
                  <a16:creationId xmlns:a16="http://schemas.microsoft.com/office/drawing/2014/main" id="{D3BC56E5-68E5-477F-ACBA-A864ADBFA06E}"/>
                </a:ext>
              </a:extLst>
            </p:cNvPr>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000;p60">
              <a:extLst>
                <a:ext uri="{FF2B5EF4-FFF2-40B4-BE49-F238E27FC236}">
                  <a16:creationId xmlns:a16="http://schemas.microsoft.com/office/drawing/2014/main" id="{D76379B5-FF7F-4A18-9A27-6EF481D64792}"/>
                </a:ext>
              </a:extLst>
            </p:cNvPr>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001;p60">
              <a:extLst>
                <a:ext uri="{FF2B5EF4-FFF2-40B4-BE49-F238E27FC236}">
                  <a16:creationId xmlns:a16="http://schemas.microsoft.com/office/drawing/2014/main" id="{EF8861D7-D5F2-4C17-92F2-1CE4304EFAB6}"/>
                </a:ext>
              </a:extLst>
            </p:cNvPr>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002;p60">
              <a:extLst>
                <a:ext uri="{FF2B5EF4-FFF2-40B4-BE49-F238E27FC236}">
                  <a16:creationId xmlns:a16="http://schemas.microsoft.com/office/drawing/2014/main" id="{46B30E71-2371-4DCB-9CFE-583C7C76CE51}"/>
                </a:ext>
              </a:extLst>
            </p:cNvPr>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003;p60">
              <a:extLst>
                <a:ext uri="{FF2B5EF4-FFF2-40B4-BE49-F238E27FC236}">
                  <a16:creationId xmlns:a16="http://schemas.microsoft.com/office/drawing/2014/main" id="{A0CA5F72-463B-494E-B93C-1AA17E7E3EB4}"/>
                </a:ext>
              </a:extLst>
            </p:cNvPr>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004;p60">
              <a:extLst>
                <a:ext uri="{FF2B5EF4-FFF2-40B4-BE49-F238E27FC236}">
                  <a16:creationId xmlns:a16="http://schemas.microsoft.com/office/drawing/2014/main" id="{47476C6A-A0D1-44C3-A92C-51C075797E0A}"/>
                </a:ext>
              </a:extLst>
            </p:cNvPr>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005;p60">
              <a:extLst>
                <a:ext uri="{FF2B5EF4-FFF2-40B4-BE49-F238E27FC236}">
                  <a16:creationId xmlns:a16="http://schemas.microsoft.com/office/drawing/2014/main" id="{BA125689-9A1D-4AC5-99B6-DEC15AFC0769}"/>
                </a:ext>
              </a:extLst>
            </p:cNvPr>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006;p60">
              <a:extLst>
                <a:ext uri="{FF2B5EF4-FFF2-40B4-BE49-F238E27FC236}">
                  <a16:creationId xmlns:a16="http://schemas.microsoft.com/office/drawing/2014/main" id="{378BF8B9-03BE-4902-80F5-28146DDD8BB6}"/>
                </a:ext>
              </a:extLst>
            </p:cNvPr>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007;p60">
              <a:extLst>
                <a:ext uri="{FF2B5EF4-FFF2-40B4-BE49-F238E27FC236}">
                  <a16:creationId xmlns:a16="http://schemas.microsoft.com/office/drawing/2014/main" id="{9CA0BC38-37CA-481D-AA23-3DA2AF3B9087}"/>
                </a:ext>
              </a:extLst>
            </p:cNvPr>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008;p60">
              <a:extLst>
                <a:ext uri="{FF2B5EF4-FFF2-40B4-BE49-F238E27FC236}">
                  <a16:creationId xmlns:a16="http://schemas.microsoft.com/office/drawing/2014/main" id="{1B03FB94-5064-4CA6-BB70-CE516FB24818}"/>
                </a:ext>
              </a:extLst>
            </p:cNvPr>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009;p60">
              <a:extLst>
                <a:ext uri="{FF2B5EF4-FFF2-40B4-BE49-F238E27FC236}">
                  <a16:creationId xmlns:a16="http://schemas.microsoft.com/office/drawing/2014/main" id="{5C55FC70-CA5C-44A6-AC05-5544D62221FB}"/>
                </a:ext>
              </a:extLst>
            </p:cNvPr>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010;p60">
              <a:extLst>
                <a:ext uri="{FF2B5EF4-FFF2-40B4-BE49-F238E27FC236}">
                  <a16:creationId xmlns:a16="http://schemas.microsoft.com/office/drawing/2014/main" id="{890D73C1-DE5C-40FC-B0D7-49BB858D8872}"/>
                </a:ext>
              </a:extLst>
            </p:cNvPr>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011;p60">
              <a:extLst>
                <a:ext uri="{FF2B5EF4-FFF2-40B4-BE49-F238E27FC236}">
                  <a16:creationId xmlns:a16="http://schemas.microsoft.com/office/drawing/2014/main" id="{E3CFEBC9-138E-43D6-8CB5-5DB7A2D363F5}"/>
                </a:ext>
              </a:extLst>
            </p:cNvPr>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012;p60">
              <a:extLst>
                <a:ext uri="{FF2B5EF4-FFF2-40B4-BE49-F238E27FC236}">
                  <a16:creationId xmlns:a16="http://schemas.microsoft.com/office/drawing/2014/main" id="{6B8568D2-7E2D-4AC2-BDA6-781680AEC49D}"/>
                </a:ext>
              </a:extLst>
            </p:cNvPr>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013;p60">
              <a:extLst>
                <a:ext uri="{FF2B5EF4-FFF2-40B4-BE49-F238E27FC236}">
                  <a16:creationId xmlns:a16="http://schemas.microsoft.com/office/drawing/2014/main" id="{A3832670-D43B-4B50-ACEC-4BD261D0D011}"/>
                </a:ext>
              </a:extLst>
            </p:cNvPr>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014;p60">
              <a:extLst>
                <a:ext uri="{FF2B5EF4-FFF2-40B4-BE49-F238E27FC236}">
                  <a16:creationId xmlns:a16="http://schemas.microsoft.com/office/drawing/2014/main" id="{EBF824CD-0FD1-44A9-BC65-0F057CFDA157}"/>
                </a:ext>
              </a:extLst>
            </p:cNvPr>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015;p60">
              <a:extLst>
                <a:ext uri="{FF2B5EF4-FFF2-40B4-BE49-F238E27FC236}">
                  <a16:creationId xmlns:a16="http://schemas.microsoft.com/office/drawing/2014/main" id="{DA1C1F89-87D6-4890-A9FF-0E80626ABA95}"/>
                </a:ext>
              </a:extLst>
            </p:cNvPr>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016;p60">
              <a:extLst>
                <a:ext uri="{FF2B5EF4-FFF2-40B4-BE49-F238E27FC236}">
                  <a16:creationId xmlns:a16="http://schemas.microsoft.com/office/drawing/2014/main" id="{FF7B624D-5972-4684-9D17-F8634547E065}"/>
                </a:ext>
              </a:extLst>
            </p:cNvPr>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017;p60">
              <a:extLst>
                <a:ext uri="{FF2B5EF4-FFF2-40B4-BE49-F238E27FC236}">
                  <a16:creationId xmlns:a16="http://schemas.microsoft.com/office/drawing/2014/main" id="{29008811-7BC7-4CCB-96AD-A725D2A969D8}"/>
                </a:ext>
              </a:extLst>
            </p:cNvPr>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018;p60">
              <a:extLst>
                <a:ext uri="{FF2B5EF4-FFF2-40B4-BE49-F238E27FC236}">
                  <a16:creationId xmlns:a16="http://schemas.microsoft.com/office/drawing/2014/main" id="{4993B2D0-0CD5-427E-9753-174B848C2D7F}"/>
                </a:ext>
              </a:extLst>
            </p:cNvPr>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019;p60">
              <a:extLst>
                <a:ext uri="{FF2B5EF4-FFF2-40B4-BE49-F238E27FC236}">
                  <a16:creationId xmlns:a16="http://schemas.microsoft.com/office/drawing/2014/main" id="{0D8F3CE1-DA8C-4FF5-9F18-BFAB0170BEDE}"/>
                </a:ext>
              </a:extLst>
            </p:cNvPr>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020;p60">
              <a:extLst>
                <a:ext uri="{FF2B5EF4-FFF2-40B4-BE49-F238E27FC236}">
                  <a16:creationId xmlns:a16="http://schemas.microsoft.com/office/drawing/2014/main" id="{83E0D043-41FC-4073-B79D-D5AB0727413A}"/>
                </a:ext>
              </a:extLst>
            </p:cNvPr>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021;p60">
              <a:extLst>
                <a:ext uri="{FF2B5EF4-FFF2-40B4-BE49-F238E27FC236}">
                  <a16:creationId xmlns:a16="http://schemas.microsoft.com/office/drawing/2014/main" id="{560AAB5B-D9B9-41FA-98F4-A1F3FEBF36ED}"/>
                </a:ext>
              </a:extLst>
            </p:cNvPr>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022;p60">
              <a:extLst>
                <a:ext uri="{FF2B5EF4-FFF2-40B4-BE49-F238E27FC236}">
                  <a16:creationId xmlns:a16="http://schemas.microsoft.com/office/drawing/2014/main" id="{95BBBED6-A38D-461E-A4D1-405540651D36}"/>
                </a:ext>
              </a:extLst>
            </p:cNvPr>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4023;p60">
              <a:extLst>
                <a:ext uri="{FF2B5EF4-FFF2-40B4-BE49-F238E27FC236}">
                  <a16:creationId xmlns:a16="http://schemas.microsoft.com/office/drawing/2014/main" id="{8AD717DF-188C-4570-AE90-E99BBA524274}"/>
                </a:ext>
              </a:extLst>
            </p:cNvPr>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4024;p60">
              <a:extLst>
                <a:ext uri="{FF2B5EF4-FFF2-40B4-BE49-F238E27FC236}">
                  <a16:creationId xmlns:a16="http://schemas.microsoft.com/office/drawing/2014/main" id="{A8C6FEE7-5AE1-4267-AEEE-F42A917E51EE}"/>
                </a:ext>
              </a:extLst>
            </p:cNvPr>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4025;p60">
              <a:extLst>
                <a:ext uri="{FF2B5EF4-FFF2-40B4-BE49-F238E27FC236}">
                  <a16:creationId xmlns:a16="http://schemas.microsoft.com/office/drawing/2014/main" id="{DFF005D8-E45C-4167-ADAE-DC2533F85B00}"/>
                </a:ext>
              </a:extLst>
            </p:cNvPr>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4026;p60">
              <a:extLst>
                <a:ext uri="{FF2B5EF4-FFF2-40B4-BE49-F238E27FC236}">
                  <a16:creationId xmlns:a16="http://schemas.microsoft.com/office/drawing/2014/main" id="{203D4CA6-9E73-4531-AEBC-5770ACED4F02}"/>
                </a:ext>
              </a:extLst>
            </p:cNvPr>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4027;p60">
              <a:extLst>
                <a:ext uri="{FF2B5EF4-FFF2-40B4-BE49-F238E27FC236}">
                  <a16:creationId xmlns:a16="http://schemas.microsoft.com/office/drawing/2014/main" id="{C950DB8B-ECFF-418A-866E-F5B3075ECF04}"/>
                </a:ext>
              </a:extLst>
            </p:cNvPr>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4028;p60">
              <a:extLst>
                <a:ext uri="{FF2B5EF4-FFF2-40B4-BE49-F238E27FC236}">
                  <a16:creationId xmlns:a16="http://schemas.microsoft.com/office/drawing/2014/main" id="{F059C18D-71B1-4211-8BEF-E65543C13CE8}"/>
                </a:ext>
              </a:extLst>
            </p:cNvPr>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4029;p60">
              <a:extLst>
                <a:ext uri="{FF2B5EF4-FFF2-40B4-BE49-F238E27FC236}">
                  <a16:creationId xmlns:a16="http://schemas.microsoft.com/office/drawing/2014/main" id="{27EFA314-AAE9-451C-8A58-AAE5FE03547E}"/>
                </a:ext>
              </a:extLst>
            </p:cNvPr>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4030;p60">
              <a:extLst>
                <a:ext uri="{FF2B5EF4-FFF2-40B4-BE49-F238E27FC236}">
                  <a16:creationId xmlns:a16="http://schemas.microsoft.com/office/drawing/2014/main" id="{973109A5-3B9B-46A7-A0C9-5C65875CDD11}"/>
                </a:ext>
              </a:extLst>
            </p:cNvPr>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4031;p60">
              <a:extLst>
                <a:ext uri="{FF2B5EF4-FFF2-40B4-BE49-F238E27FC236}">
                  <a16:creationId xmlns:a16="http://schemas.microsoft.com/office/drawing/2014/main" id="{C0113E51-A059-49F4-960D-FE42067F44D1}"/>
                </a:ext>
              </a:extLst>
            </p:cNvPr>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4032;p60">
              <a:extLst>
                <a:ext uri="{FF2B5EF4-FFF2-40B4-BE49-F238E27FC236}">
                  <a16:creationId xmlns:a16="http://schemas.microsoft.com/office/drawing/2014/main" id="{61B8D063-73CF-4440-817A-DF88EEA32B30}"/>
                </a:ext>
              </a:extLst>
            </p:cNvPr>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4033;p60">
              <a:extLst>
                <a:ext uri="{FF2B5EF4-FFF2-40B4-BE49-F238E27FC236}">
                  <a16:creationId xmlns:a16="http://schemas.microsoft.com/office/drawing/2014/main" id="{40310550-586C-430A-8379-877CE6C52110}"/>
                </a:ext>
              </a:extLst>
            </p:cNvPr>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4034;p60">
              <a:extLst>
                <a:ext uri="{FF2B5EF4-FFF2-40B4-BE49-F238E27FC236}">
                  <a16:creationId xmlns:a16="http://schemas.microsoft.com/office/drawing/2014/main" id="{E8E0E8A2-F5A4-402A-B7D5-484B76E11D9C}"/>
                </a:ext>
              </a:extLst>
            </p:cNvPr>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4035;p60">
              <a:extLst>
                <a:ext uri="{FF2B5EF4-FFF2-40B4-BE49-F238E27FC236}">
                  <a16:creationId xmlns:a16="http://schemas.microsoft.com/office/drawing/2014/main" id="{F400ABB0-A81A-4DC5-9CB9-68B2757D8625}"/>
                </a:ext>
              </a:extLst>
            </p:cNvPr>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4036;p60">
              <a:extLst>
                <a:ext uri="{FF2B5EF4-FFF2-40B4-BE49-F238E27FC236}">
                  <a16:creationId xmlns:a16="http://schemas.microsoft.com/office/drawing/2014/main" id="{2A27D662-AE9B-41AC-AAF8-7C63D98B68C5}"/>
                </a:ext>
              </a:extLst>
            </p:cNvPr>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037;p60">
              <a:extLst>
                <a:ext uri="{FF2B5EF4-FFF2-40B4-BE49-F238E27FC236}">
                  <a16:creationId xmlns:a16="http://schemas.microsoft.com/office/drawing/2014/main" id="{5EFD1F74-164E-44F1-8FDF-CCE4627D99A2}"/>
                </a:ext>
              </a:extLst>
            </p:cNvPr>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038;p60">
              <a:extLst>
                <a:ext uri="{FF2B5EF4-FFF2-40B4-BE49-F238E27FC236}">
                  <a16:creationId xmlns:a16="http://schemas.microsoft.com/office/drawing/2014/main" id="{EC79E3E7-3C59-42AA-AEF5-CCA7403E6B73}"/>
                </a:ext>
              </a:extLst>
            </p:cNvPr>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039;p60">
              <a:extLst>
                <a:ext uri="{FF2B5EF4-FFF2-40B4-BE49-F238E27FC236}">
                  <a16:creationId xmlns:a16="http://schemas.microsoft.com/office/drawing/2014/main" id="{69AAA8F1-9487-4ACB-B7B7-4C24F2235F27}"/>
                </a:ext>
              </a:extLst>
            </p:cNvPr>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040;p60">
              <a:extLst>
                <a:ext uri="{FF2B5EF4-FFF2-40B4-BE49-F238E27FC236}">
                  <a16:creationId xmlns:a16="http://schemas.microsoft.com/office/drawing/2014/main" id="{DEF722C3-69D5-4B8F-B4A5-A11B69FA8331}"/>
                </a:ext>
              </a:extLst>
            </p:cNvPr>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041;p60">
              <a:extLst>
                <a:ext uri="{FF2B5EF4-FFF2-40B4-BE49-F238E27FC236}">
                  <a16:creationId xmlns:a16="http://schemas.microsoft.com/office/drawing/2014/main" id="{F284AC1B-C319-45BE-BB9B-FB6CE791866D}"/>
                </a:ext>
              </a:extLst>
            </p:cNvPr>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042;p60">
              <a:extLst>
                <a:ext uri="{FF2B5EF4-FFF2-40B4-BE49-F238E27FC236}">
                  <a16:creationId xmlns:a16="http://schemas.microsoft.com/office/drawing/2014/main" id="{8AC3DE1F-3210-454A-AF17-BD8351311904}"/>
                </a:ext>
              </a:extLst>
            </p:cNvPr>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043;p60">
              <a:extLst>
                <a:ext uri="{FF2B5EF4-FFF2-40B4-BE49-F238E27FC236}">
                  <a16:creationId xmlns:a16="http://schemas.microsoft.com/office/drawing/2014/main" id="{6CD1A69C-7843-4560-A4DA-F9C0314004D1}"/>
                </a:ext>
              </a:extLst>
            </p:cNvPr>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044;p60">
              <a:extLst>
                <a:ext uri="{FF2B5EF4-FFF2-40B4-BE49-F238E27FC236}">
                  <a16:creationId xmlns:a16="http://schemas.microsoft.com/office/drawing/2014/main" id="{01195228-CB8D-4E44-98D6-8D99067F746C}"/>
                </a:ext>
              </a:extLst>
            </p:cNvPr>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4045;p60">
              <a:extLst>
                <a:ext uri="{FF2B5EF4-FFF2-40B4-BE49-F238E27FC236}">
                  <a16:creationId xmlns:a16="http://schemas.microsoft.com/office/drawing/2014/main" id="{7CF896FB-E4A7-47E6-BAF6-5C02C765AA1A}"/>
                </a:ext>
              </a:extLst>
            </p:cNvPr>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046;p60">
              <a:extLst>
                <a:ext uri="{FF2B5EF4-FFF2-40B4-BE49-F238E27FC236}">
                  <a16:creationId xmlns:a16="http://schemas.microsoft.com/office/drawing/2014/main" id="{F5A70AB1-0782-4276-B6A3-B4EC602F9F35}"/>
                </a:ext>
              </a:extLst>
            </p:cNvPr>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047;p60">
              <a:extLst>
                <a:ext uri="{FF2B5EF4-FFF2-40B4-BE49-F238E27FC236}">
                  <a16:creationId xmlns:a16="http://schemas.microsoft.com/office/drawing/2014/main" id="{F4E6910A-459F-4AF4-8FC0-3307636135BE}"/>
                </a:ext>
              </a:extLst>
            </p:cNvPr>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048;p60">
              <a:extLst>
                <a:ext uri="{FF2B5EF4-FFF2-40B4-BE49-F238E27FC236}">
                  <a16:creationId xmlns:a16="http://schemas.microsoft.com/office/drawing/2014/main" id="{BA407ED7-CCCE-400E-8AB8-EF7DC18F0672}"/>
                </a:ext>
              </a:extLst>
            </p:cNvPr>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049;p60">
              <a:extLst>
                <a:ext uri="{FF2B5EF4-FFF2-40B4-BE49-F238E27FC236}">
                  <a16:creationId xmlns:a16="http://schemas.microsoft.com/office/drawing/2014/main" id="{3EBAEBEC-9F78-4705-999D-F79CE399F970}"/>
                </a:ext>
              </a:extLst>
            </p:cNvPr>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050;p60">
              <a:extLst>
                <a:ext uri="{FF2B5EF4-FFF2-40B4-BE49-F238E27FC236}">
                  <a16:creationId xmlns:a16="http://schemas.microsoft.com/office/drawing/2014/main" id="{DC9C08AF-564F-4581-96F2-3ACDD6CB58F7}"/>
                </a:ext>
              </a:extLst>
            </p:cNvPr>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051;p60">
              <a:extLst>
                <a:ext uri="{FF2B5EF4-FFF2-40B4-BE49-F238E27FC236}">
                  <a16:creationId xmlns:a16="http://schemas.microsoft.com/office/drawing/2014/main" id="{3B492639-6A6C-449E-A945-A0F8DC49E1CE}"/>
                </a:ext>
              </a:extLst>
            </p:cNvPr>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052;p60">
              <a:extLst>
                <a:ext uri="{FF2B5EF4-FFF2-40B4-BE49-F238E27FC236}">
                  <a16:creationId xmlns:a16="http://schemas.microsoft.com/office/drawing/2014/main" id="{C4841CF5-D50D-4BBC-BD60-39034EF96105}"/>
                </a:ext>
              </a:extLst>
            </p:cNvPr>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053;p60">
              <a:extLst>
                <a:ext uri="{FF2B5EF4-FFF2-40B4-BE49-F238E27FC236}">
                  <a16:creationId xmlns:a16="http://schemas.microsoft.com/office/drawing/2014/main" id="{DFD4B72E-93FD-4108-830D-A87BFA6DA6B4}"/>
                </a:ext>
              </a:extLst>
            </p:cNvPr>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054;p60">
              <a:extLst>
                <a:ext uri="{FF2B5EF4-FFF2-40B4-BE49-F238E27FC236}">
                  <a16:creationId xmlns:a16="http://schemas.microsoft.com/office/drawing/2014/main" id="{9FCFF362-ECDC-4B70-A71B-184E07F25752}"/>
                </a:ext>
              </a:extLst>
            </p:cNvPr>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055;p60">
              <a:extLst>
                <a:ext uri="{FF2B5EF4-FFF2-40B4-BE49-F238E27FC236}">
                  <a16:creationId xmlns:a16="http://schemas.microsoft.com/office/drawing/2014/main" id="{A9E775EC-0399-4C22-89C3-A8AB30558C34}"/>
                </a:ext>
              </a:extLst>
            </p:cNvPr>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056;p60">
              <a:extLst>
                <a:ext uri="{FF2B5EF4-FFF2-40B4-BE49-F238E27FC236}">
                  <a16:creationId xmlns:a16="http://schemas.microsoft.com/office/drawing/2014/main" id="{5EF7A2DB-BB94-49C7-8623-13923C1A0694}"/>
                </a:ext>
              </a:extLst>
            </p:cNvPr>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057;p60">
              <a:extLst>
                <a:ext uri="{FF2B5EF4-FFF2-40B4-BE49-F238E27FC236}">
                  <a16:creationId xmlns:a16="http://schemas.microsoft.com/office/drawing/2014/main" id="{C918904C-9BF0-4868-9E5B-575EA400196D}"/>
                </a:ext>
              </a:extLst>
            </p:cNvPr>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058;p60">
              <a:extLst>
                <a:ext uri="{FF2B5EF4-FFF2-40B4-BE49-F238E27FC236}">
                  <a16:creationId xmlns:a16="http://schemas.microsoft.com/office/drawing/2014/main" id="{440EFCCA-FD9F-43A6-AC58-7F85655E5270}"/>
                </a:ext>
              </a:extLst>
            </p:cNvPr>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059;p60">
              <a:extLst>
                <a:ext uri="{FF2B5EF4-FFF2-40B4-BE49-F238E27FC236}">
                  <a16:creationId xmlns:a16="http://schemas.microsoft.com/office/drawing/2014/main" id="{B9BAF423-2814-4B23-B0D6-DD87384766FA}"/>
                </a:ext>
              </a:extLst>
            </p:cNvPr>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060;p60">
              <a:extLst>
                <a:ext uri="{FF2B5EF4-FFF2-40B4-BE49-F238E27FC236}">
                  <a16:creationId xmlns:a16="http://schemas.microsoft.com/office/drawing/2014/main" id="{A1E15622-9BB2-4BD2-BD01-846129188C37}"/>
                </a:ext>
              </a:extLst>
            </p:cNvPr>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061;p60">
              <a:extLst>
                <a:ext uri="{FF2B5EF4-FFF2-40B4-BE49-F238E27FC236}">
                  <a16:creationId xmlns:a16="http://schemas.microsoft.com/office/drawing/2014/main" id="{6C6FD43C-9FD9-4CFB-820A-48F59ABEE91D}"/>
                </a:ext>
              </a:extLst>
            </p:cNvPr>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062;p60">
              <a:extLst>
                <a:ext uri="{FF2B5EF4-FFF2-40B4-BE49-F238E27FC236}">
                  <a16:creationId xmlns:a16="http://schemas.microsoft.com/office/drawing/2014/main" id="{461F2AC5-6897-432F-8EF9-D189E781CB7C}"/>
                </a:ext>
              </a:extLst>
            </p:cNvPr>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063;p60">
              <a:extLst>
                <a:ext uri="{FF2B5EF4-FFF2-40B4-BE49-F238E27FC236}">
                  <a16:creationId xmlns:a16="http://schemas.microsoft.com/office/drawing/2014/main" id="{99600011-7C5F-4BB6-8C38-4732EC1C6224}"/>
                </a:ext>
              </a:extLst>
            </p:cNvPr>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064;p60">
              <a:extLst>
                <a:ext uri="{FF2B5EF4-FFF2-40B4-BE49-F238E27FC236}">
                  <a16:creationId xmlns:a16="http://schemas.microsoft.com/office/drawing/2014/main" id="{7B05B792-19B4-4A0D-922A-A480A6873739}"/>
                </a:ext>
              </a:extLst>
            </p:cNvPr>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065;p60">
              <a:extLst>
                <a:ext uri="{FF2B5EF4-FFF2-40B4-BE49-F238E27FC236}">
                  <a16:creationId xmlns:a16="http://schemas.microsoft.com/office/drawing/2014/main" id="{04B0C144-1DE1-494C-BD7D-25BEEC385110}"/>
                </a:ext>
              </a:extLst>
            </p:cNvPr>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066;p60">
              <a:extLst>
                <a:ext uri="{FF2B5EF4-FFF2-40B4-BE49-F238E27FC236}">
                  <a16:creationId xmlns:a16="http://schemas.microsoft.com/office/drawing/2014/main" id="{CD22EC67-21AF-4D14-BFE7-99256BABAC3E}"/>
                </a:ext>
              </a:extLst>
            </p:cNvPr>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067;p60">
              <a:extLst>
                <a:ext uri="{FF2B5EF4-FFF2-40B4-BE49-F238E27FC236}">
                  <a16:creationId xmlns:a16="http://schemas.microsoft.com/office/drawing/2014/main" id="{6FFF834C-E625-4984-939B-E0E162050644}"/>
                </a:ext>
              </a:extLst>
            </p:cNvPr>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4068;p60">
              <a:extLst>
                <a:ext uri="{FF2B5EF4-FFF2-40B4-BE49-F238E27FC236}">
                  <a16:creationId xmlns:a16="http://schemas.microsoft.com/office/drawing/2014/main" id="{CA16E65F-8525-4F7B-B673-5D2033D73040}"/>
                </a:ext>
              </a:extLst>
            </p:cNvPr>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069;p60">
              <a:extLst>
                <a:ext uri="{FF2B5EF4-FFF2-40B4-BE49-F238E27FC236}">
                  <a16:creationId xmlns:a16="http://schemas.microsoft.com/office/drawing/2014/main" id="{E6B43588-A36C-4C43-B6DF-2D9441EA59D9}"/>
                </a:ext>
              </a:extLst>
            </p:cNvPr>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4070;p60">
              <a:extLst>
                <a:ext uri="{FF2B5EF4-FFF2-40B4-BE49-F238E27FC236}">
                  <a16:creationId xmlns:a16="http://schemas.microsoft.com/office/drawing/2014/main" id="{1B82704A-F727-4994-A2E6-689062F2375D}"/>
                </a:ext>
              </a:extLst>
            </p:cNvPr>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071;p60">
              <a:extLst>
                <a:ext uri="{FF2B5EF4-FFF2-40B4-BE49-F238E27FC236}">
                  <a16:creationId xmlns:a16="http://schemas.microsoft.com/office/drawing/2014/main" id="{E225C55C-0EDF-456A-B68F-9CD3E8B24656}"/>
                </a:ext>
              </a:extLst>
            </p:cNvPr>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4072;p60">
              <a:extLst>
                <a:ext uri="{FF2B5EF4-FFF2-40B4-BE49-F238E27FC236}">
                  <a16:creationId xmlns:a16="http://schemas.microsoft.com/office/drawing/2014/main" id="{D92423F1-B52C-474E-9206-060FF48CF06B}"/>
                </a:ext>
              </a:extLst>
            </p:cNvPr>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073;p60">
              <a:extLst>
                <a:ext uri="{FF2B5EF4-FFF2-40B4-BE49-F238E27FC236}">
                  <a16:creationId xmlns:a16="http://schemas.microsoft.com/office/drawing/2014/main" id="{6C210DC5-0EA8-41F2-974E-75C89A0571AE}"/>
                </a:ext>
              </a:extLst>
            </p:cNvPr>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4074;p60">
              <a:extLst>
                <a:ext uri="{FF2B5EF4-FFF2-40B4-BE49-F238E27FC236}">
                  <a16:creationId xmlns:a16="http://schemas.microsoft.com/office/drawing/2014/main" id="{D3E47905-2D0C-43F1-BB3F-E8A60C17B277}"/>
                </a:ext>
              </a:extLst>
            </p:cNvPr>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075;p60">
              <a:extLst>
                <a:ext uri="{FF2B5EF4-FFF2-40B4-BE49-F238E27FC236}">
                  <a16:creationId xmlns:a16="http://schemas.microsoft.com/office/drawing/2014/main" id="{52AD56F0-A828-4770-B37B-16A44081C9B0}"/>
                </a:ext>
              </a:extLst>
            </p:cNvPr>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4076;p60">
              <a:extLst>
                <a:ext uri="{FF2B5EF4-FFF2-40B4-BE49-F238E27FC236}">
                  <a16:creationId xmlns:a16="http://schemas.microsoft.com/office/drawing/2014/main" id="{39A99791-ADB6-47A1-94F9-C4351DBE6EF7}"/>
                </a:ext>
              </a:extLst>
            </p:cNvPr>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077;p60">
              <a:extLst>
                <a:ext uri="{FF2B5EF4-FFF2-40B4-BE49-F238E27FC236}">
                  <a16:creationId xmlns:a16="http://schemas.microsoft.com/office/drawing/2014/main" id="{5BA433EA-1208-4048-B377-5F28E59F3F57}"/>
                </a:ext>
              </a:extLst>
            </p:cNvPr>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4078;p60">
              <a:extLst>
                <a:ext uri="{FF2B5EF4-FFF2-40B4-BE49-F238E27FC236}">
                  <a16:creationId xmlns:a16="http://schemas.microsoft.com/office/drawing/2014/main" id="{D86CD841-B7C8-4A39-A251-5DA8EC380812}"/>
                </a:ext>
              </a:extLst>
            </p:cNvPr>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4079;p60">
              <a:extLst>
                <a:ext uri="{FF2B5EF4-FFF2-40B4-BE49-F238E27FC236}">
                  <a16:creationId xmlns:a16="http://schemas.microsoft.com/office/drawing/2014/main" id="{2ABF4828-AA45-4938-B28B-5A28C3E1E727}"/>
                </a:ext>
              </a:extLst>
            </p:cNvPr>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4080;p60">
              <a:extLst>
                <a:ext uri="{FF2B5EF4-FFF2-40B4-BE49-F238E27FC236}">
                  <a16:creationId xmlns:a16="http://schemas.microsoft.com/office/drawing/2014/main" id="{97DF5D06-32B4-4498-A1A0-5266D6C34EE7}"/>
                </a:ext>
              </a:extLst>
            </p:cNvPr>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4081;p60">
              <a:extLst>
                <a:ext uri="{FF2B5EF4-FFF2-40B4-BE49-F238E27FC236}">
                  <a16:creationId xmlns:a16="http://schemas.microsoft.com/office/drawing/2014/main" id="{B338337F-3617-4445-B6C1-C3E3312ADDC2}"/>
                </a:ext>
              </a:extLst>
            </p:cNvPr>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4082;p60">
              <a:extLst>
                <a:ext uri="{FF2B5EF4-FFF2-40B4-BE49-F238E27FC236}">
                  <a16:creationId xmlns:a16="http://schemas.microsoft.com/office/drawing/2014/main" id="{4DE4224A-644A-403D-AFA0-EF042E8A7819}"/>
                </a:ext>
              </a:extLst>
            </p:cNvPr>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4083;p60">
              <a:extLst>
                <a:ext uri="{FF2B5EF4-FFF2-40B4-BE49-F238E27FC236}">
                  <a16:creationId xmlns:a16="http://schemas.microsoft.com/office/drawing/2014/main" id="{3754ABA8-7D7E-486A-8C92-965324633C89}"/>
                </a:ext>
              </a:extLst>
            </p:cNvPr>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4084;p60">
              <a:extLst>
                <a:ext uri="{FF2B5EF4-FFF2-40B4-BE49-F238E27FC236}">
                  <a16:creationId xmlns:a16="http://schemas.microsoft.com/office/drawing/2014/main" id="{77D505D0-7DBB-4119-A6CA-B8E4CABFA684}"/>
                </a:ext>
              </a:extLst>
            </p:cNvPr>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4085;p60">
              <a:extLst>
                <a:ext uri="{FF2B5EF4-FFF2-40B4-BE49-F238E27FC236}">
                  <a16:creationId xmlns:a16="http://schemas.microsoft.com/office/drawing/2014/main" id="{ACB06FE6-E82D-418C-BBF9-50906D8E0CB2}"/>
                </a:ext>
              </a:extLst>
            </p:cNvPr>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4086;p60">
              <a:extLst>
                <a:ext uri="{FF2B5EF4-FFF2-40B4-BE49-F238E27FC236}">
                  <a16:creationId xmlns:a16="http://schemas.microsoft.com/office/drawing/2014/main" id="{A8AD2550-338F-4323-BFCA-13095A38E9D1}"/>
                </a:ext>
              </a:extLst>
            </p:cNvPr>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4087;p60">
              <a:extLst>
                <a:ext uri="{FF2B5EF4-FFF2-40B4-BE49-F238E27FC236}">
                  <a16:creationId xmlns:a16="http://schemas.microsoft.com/office/drawing/2014/main" id="{0F6F10B2-D6EE-49DC-A6F1-2C0B110AF3A6}"/>
                </a:ext>
              </a:extLst>
            </p:cNvPr>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4088;p60">
              <a:extLst>
                <a:ext uri="{FF2B5EF4-FFF2-40B4-BE49-F238E27FC236}">
                  <a16:creationId xmlns:a16="http://schemas.microsoft.com/office/drawing/2014/main" id="{CAEE98CF-C7C4-475F-89BF-06D3B59BF7C1}"/>
                </a:ext>
              </a:extLst>
            </p:cNvPr>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4089;p60">
              <a:extLst>
                <a:ext uri="{FF2B5EF4-FFF2-40B4-BE49-F238E27FC236}">
                  <a16:creationId xmlns:a16="http://schemas.microsoft.com/office/drawing/2014/main" id="{33CEE370-FD19-4FDF-9868-393E31D26340}"/>
                </a:ext>
              </a:extLst>
            </p:cNvPr>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4090;p60">
              <a:extLst>
                <a:ext uri="{FF2B5EF4-FFF2-40B4-BE49-F238E27FC236}">
                  <a16:creationId xmlns:a16="http://schemas.microsoft.com/office/drawing/2014/main" id="{AD7DC268-824D-4635-87CB-638A7DF72C6B}"/>
                </a:ext>
              </a:extLst>
            </p:cNvPr>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4091;p60">
              <a:extLst>
                <a:ext uri="{FF2B5EF4-FFF2-40B4-BE49-F238E27FC236}">
                  <a16:creationId xmlns:a16="http://schemas.microsoft.com/office/drawing/2014/main" id="{8A8449B2-FBA2-408F-930A-EDB503998A22}"/>
                </a:ext>
              </a:extLst>
            </p:cNvPr>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4092;p60">
              <a:extLst>
                <a:ext uri="{FF2B5EF4-FFF2-40B4-BE49-F238E27FC236}">
                  <a16:creationId xmlns:a16="http://schemas.microsoft.com/office/drawing/2014/main" id="{E7066A9D-EA70-4192-916C-919D0464E047}"/>
                </a:ext>
              </a:extLst>
            </p:cNvPr>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4093;p60">
              <a:extLst>
                <a:ext uri="{FF2B5EF4-FFF2-40B4-BE49-F238E27FC236}">
                  <a16:creationId xmlns:a16="http://schemas.microsoft.com/office/drawing/2014/main" id="{2DE0B7FC-47E6-4FC7-AC02-4708570F7CD1}"/>
                </a:ext>
              </a:extLst>
            </p:cNvPr>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4094;p60">
              <a:extLst>
                <a:ext uri="{FF2B5EF4-FFF2-40B4-BE49-F238E27FC236}">
                  <a16:creationId xmlns:a16="http://schemas.microsoft.com/office/drawing/2014/main" id="{F7ECE9B6-25A5-49FC-87A7-8385B48D6E8F}"/>
                </a:ext>
              </a:extLst>
            </p:cNvPr>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4095;p60">
              <a:extLst>
                <a:ext uri="{FF2B5EF4-FFF2-40B4-BE49-F238E27FC236}">
                  <a16:creationId xmlns:a16="http://schemas.microsoft.com/office/drawing/2014/main" id="{5585A2D2-2705-40EC-ABE3-6EF51F929C90}"/>
                </a:ext>
              </a:extLst>
            </p:cNvPr>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4096;p60">
              <a:extLst>
                <a:ext uri="{FF2B5EF4-FFF2-40B4-BE49-F238E27FC236}">
                  <a16:creationId xmlns:a16="http://schemas.microsoft.com/office/drawing/2014/main" id="{3F5F9DFB-E105-4141-B09E-3E9B83609738}"/>
                </a:ext>
              </a:extLst>
            </p:cNvPr>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4097;p60">
              <a:extLst>
                <a:ext uri="{FF2B5EF4-FFF2-40B4-BE49-F238E27FC236}">
                  <a16:creationId xmlns:a16="http://schemas.microsoft.com/office/drawing/2014/main" id="{45F35B13-0DD9-4718-82EE-CD3915C4D78F}"/>
                </a:ext>
              </a:extLst>
            </p:cNvPr>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4098;p60">
              <a:extLst>
                <a:ext uri="{FF2B5EF4-FFF2-40B4-BE49-F238E27FC236}">
                  <a16:creationId xmlns:a16="http://schemas.microsoft.com/office/drawing/2014/main" id="{9B98722D-D58D-430D-91DD-565D133E17E5}"/>
                </a:ext>
              </a:extLst>
            </p:cNvPr>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4099;p60">
              <a:extLst>
                <a:ext uri="{FF2B5EF4-FFF2-40B4-BE49-F238E27FC236}">
                  <a16:creationId xmlns:a16="http://schemas.microsoft.com/office/drawing/2014/main" id="{B9864044-8459-47DC-9E0D-8413B8AB9991}"/>
                </a:ext>
              </a:extLst>
            </p:cNvPr>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4100;p60">
              <a:extLst>
                <a:ext uri="{FF2B5EF4-FFF2-40B4-BE49-F238E27FC236}">
                  <a16:creationId xmlns:a16="http://schemas.microsoft.com/office/drawing/2014/main" id="{419C515C-C207-4701-BC5E-7414985C3918}"/>
                </a:ext>
              </a:extLst>
            </p:cNvPr>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4101;p60">
              <a:extLst>
                <a:ext uri="{FF2B5EF4-FFF2-40B4-BE49-F238E27FC236}">
                  <a16:creationId xmlns:a16="http://schemas.microsoft.com/office/drawing/2014/main" id="{265D02D7-64EF-442A-97A2-57F3E2D013C1}"/>
                </a:ext>
              </a:extLst>
            </p:cNvPr>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4102;p60">
              <a:extLst>
                <a:ext uri="{FF2B5EF4-FFF2-40B4-BE49-F238E27FC236}">
                  <a16:creationId xmlns:a16="http://schemas.microsoft.com/office/drawing/2014/main" id="{AE40A0E4-3C91-48B9-BEE5-C6390D009D1E}"/>
                </a:ext>
              </a:extLst>
            </p:cNvPr>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4103;p60">
              <a:extLst>
                <a:ext uri="{FF2B5EF4-FFF2-40B4-BE49-F238E27FC236}">
                  <a16:creationId xmlns:a16="http://schemas.microsoft.com/office/drawing/2014/main" id="{90ECF780-696A-460C-AD9B-9E3E696478AE}"/>
                </a:ext>
              </a:extLst>
            </p:cNvPr>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4104;p60">
              <a:extLst>
                <a:ext uri="{FF2B5EF4-FFF2-40B4-BE49-F238E27FC236}">
                  <a16:creationId xmlns:a16="http://schemas.microsoft.com/office/drawing/2014/main" id="{1FF17481-76E3-4879-8F22-73CDA2EB3811}"/>
                </a:ext>
              </a:extLst>
            </p:cNvPr>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4105;p60">
              <a:extLst>
                <a:ext uri="{FF2B5EF4-FFF2-40B4-BE49-F238E27FC236}">
                  <a16:creationId xmlns:a16="http://schemas.microsoft.com/office/drawing/2014/main" id="{5E0892CF-E7D3-4335-B13C-5B637A345318}"/>
                </a:ext>
              </a:extLst>
            </p:cNvPr>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4106;p60">
              <a:extLst>
                <a:ext uri="{FF2B5EF4-FFF2-40B4-BE49-F238E27FC236}">
                  <a16:creationId xmlns:a16="http://schemas.microsoft.com/office/drawing/2014/main" id="{C56D90FF-FDBF-41BD-AEE6-2860D62CCD5B}"/>
                </a:ext>
              </a:extLst>
            </p:cNvPr>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18E-D3AC-4280-80CB-63AA962F4320}"/>
              </a:ext>
            </a:extLst>
          </p:cNvPr>
          <p:cNvSpPr>
            <a:spLocks noGrp="1"/>
          </p:cNvSpPr>
          <p:nvPr>
            <p:ph type="title"/>
          </p:nvPr>
        </p:nvSpPr>
        <p:spPr>
          <a:xfrm>
            <a:off x="767301" y="1057523"/>
            <a:ext cx="8042744" cy="3490126"/>
          </a:xfrm>
        </p:spPr>
        <p:txBody>
          <a:bodyPr/>
          <a:lstStyle/>
          <a:p>
            <a:pPr algn="l"/>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r>
              <a:rPr lang="en-US" sz="2200" dirty="0">
                <a:solidFill>
                  <a:schemeClr val="tx1"/>
                </a:solidFill>
                <a:latin typeface="Barlow Semi Condensed" panose="00000506000000000000" pitchFamily="2" charset="0"/>
              </a:rPr>
              <a:t>TDD is beneficial to development teams and the organization as a whole because it comes with many opportunities for the team.</a:t>
            </a:r>
            <a:br>
              <a:rPr lang="en-US" sz="2200" dirty="0">
                <a:solidFill>
                  <a:schemeClr val="tx1"/>
                </a:solidFill>
                <a:latin typeface="Barlow Semi Condensed" panose="00000506000000000000" pitchFamily="2" charset="0"/>
              </a:rPr>
            </a:br>
            <a:br>
              <a:rPr lang="en-US" sz="2200" dirty="0">
                <a:solidFill>
                  <a:schemeClr val="tx1"/>
                </a:solidFill>
                <a:latin typeface="Barlow Semi Condensed" panose="00000506000000000000" pitchFamily="2" charset="0"/>
              </a:rPr>
            </a:br>
            <a:r>
              <a:rPr lang="en-US" sz="2200" dirty="0">
                <a:solidFill>
                  <a:schemeClr val="tx1"/>
                </a:solidFill>
                <a:latin typeface="Barlow Semi Condensed" panose="00000506000000000000" pitchFamily="2" charset="0"/>
              </a:rPr>
              <a:t>However, to maximize these opportunities, team leaders should be careful enough not to base the readiness of the team to use TDD based on their own personal experiences but rather invest in empowering all the members of the development team.</a:t>
            </a: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br>
              <a:rPr lang="en-US" sz="1800" dirty="0">
                <a:solidFill>
                  <a:schemeClr val="tx1"/>
                </a:solidFill>
                <a:latin typeface="Barlow Semi Condensed" panose="00000506000000000000" pitchFamily="2" charset="0"/>
              </a:rPr>
            </a:br>
            <a:endParaRPr lang="en-US" sz="1800" dirty="0">
              <a:solidFill>
                <a:schemeClr val="tx1"/>
              </a:solidFill>
              <a:latin typeface="Barlow Semi Condensed" panose="00000506000000000000" pitchFamily="2" charset="0"/>
            </a:endParaRPr>
          </a:p>
        </p:txBody>
      </p:sp>
      <p:sp>
        <p:nvSpPr>
          <p:cNvPr id="6" name="Title 1">
            <a:extLst>
              <a:ext uri="{FF2B5EF4-FFF2-40B4-BE49-F238E27FC236}">
                <a16:creationId xmlns:a16="http://schemas.microsoft.com/office/drawing/2014/main" id="{1D5C7AF4-3959-49E6-ADDE-BDCE6EA60B20}"/>
              </a:ext>
            </a:extLst>
          </p:cNvPr>
          <p:cNvSpPr txBox="1">
            <a:spLocks/>
          </p:cNvSpPr>
          <p:nvPr/>
        </p:nvSpPr>
        <p:spPr>
          <a:xfrm>
            <a:off x="1823550" y="309501"/>
            <a:ext cx="54969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solidFill>
                  <a:schemeClr val="tx1"/>
                </a:solidFill>
              </a:rPr>
              <a:t>CONCLUSION</a:t>
            </a:r>
          </a:p>
        </p:txBody>
      </p:sp>
    </p:spTree>
    <p:extLst>
      <p:ext uri="{BB962C8B-B14F-4D97-AF65-F5344CB8AC3E}">
        <p14:creationId xmlns:p14="http://schemas.microsoft.com/office/powerpoint/2010/main" val="378000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90" name="Google Shape;3605;p63">
            <a:extLst>
              <a:ext uri="{FF2B5EF4-FFF2-40B4-BE49-F238E27FC236}">
                <a16:creationId xmlns:a16="http://schemas.microsoft.com/office/drawing/2014/main" id="{69E571E0-786A-4A56-B801-9921457CC053}"/>
              </a:ext>
            </a:extLst>
          </p:cNvPr>
          <p:cNvSpPr txBox="1">
            <a:spLocks/>
          </p:cNvSpPr>
          <p:nvPr/>
        </p:nvSpPr>
        <p:spPr>
          <a:xfrm>
            <a:off x="-301623" y="823297"/>
            <a:ext cx="4937700" cy="107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7200" dirty="0">
                <a:solidFill>
                  <a:schemeClr val="tx1"/>
                </a:solidFill>
              </a:rPr>
              <a:t>Thanks!</a:t>
            </a:r>
          </a:p>
        </p:txBody>
      </p:sp>
      <p:sp>
        <p:nvSpPr>
          <p:cNvPr id="95" name="Google Shape;3606;p63">
            <a:extLst>
              <a:ext uri="{FF2B5EF4-FFF2-40B4-BE49-F238E27FC236}">
                <a16:creationId xmlns:a16="http://schemas.microsoft.com/office/drawing/2014/main" id="{B3BB64BB-467B-49FB-87FF-EDEE119D3585}"/>
              </a:ext>
            </a:extLst>
          </p:cNvPr>
          <p:cNvSpPr txBox="1">
            <a:spLocks/>
          </p:cNvSpPr>
          <p:nvPr/>
        </p:nvSpPr>
        <p:spPr>
          <a:xfrm>
            <a:off x="494450" y="2125034"/>
            <a:ext cx="3099900" cy="5328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ctr">
              <a:buClr>
                <a:schemeClr val="dk1"/>
              </a:buClr>
              <a:buSzPts val="1100"/>
              <a:buFont typeface="Arial"/>
              <a:buNone/>
            </a:pPr>
            <a:r>
              <a:rPr lang="en-US" dirty="0">
                <a:solidFill>
                  <a:schemeClr val="tx1"/>
                </a:solidFill>
              </a:rPr>
              <a:t>Do you have any questions?</a:t>
            </a:r>
          </a:p>
          <a:p>
            <a:pPr marL="0" indent="0" algn="ctr">
              <a:buClr>
                <a:schemeClr val="dk1"/>
              </a:buClr>
              <a:buSzPts val="1100"/>
              <a:buFont typeface="Arial"/>
              <a:buNone/>
            </a:pPr>
            <a:endParaRPr lang="en-US" dirty="0">
              <a:solidFill>
                <a:schemeClr val="tx1"/>
              </a:solidFill>
            </a:endParaRPr>
          </a:p>
        </p:txBody>
      </p:sp>
      <p:pic>
        <p:nvPicPr>
          <p:cNvPr id="6" name="Picture 5">
            <a:extLst>
              <a:ext uri="{FF2B5EF4-FFF2-40B4-BE49-F238E27FC236}">
                <a16:creationId xmlns:a16="http://schemas.microsoft.com/office/drawing/2014/main" id="{BCFC7380-BEF5-4A4D-A642-EC3231FCA4D3}"/>
              </a:ext>
            </a:extLst>
          </p:cNvPr>
          <p:cNvPicPr>
            <a:picLocks noChangeAspect="1"/>
          </p:cNvPicPr>
          <p:nvPr/>
        </p:nvPicPr>
        <p:blipFill>
          <a:blip r:embed="rId3"/>
          <a:stretch>
            <a:fillRect/>
          </a:stretch>
        </p:blipFill>
        <p:spPr>
          <a:xfrm>
            <a:off x="3888548" y="891062"/>
            <a:ext cx="4951943" cy="38835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53635" y="2366260"/>
            <a:ext cx="360392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INTRODUCTION</a:t>
            </a:r>
            <a:endParaRPr sz="4700" dirty="0"/>
          </a:p>
        </p:txBody>
      </p:sp>
      <p:sp>
        <p:nvSpPr>
          <p:cNvPr id="2156" name="Google Shape;2156;p38"/>
          <p:cNvSpPr txBox="1">
            <a:spLocks noGrp="1"/>
          </p:cNvSpPr>
          <p:nvPr>
            <p:ph type="title" idx="2"/>
          </p:nvPr>
        </p:nvSpPr>
        <p:spPr>
          <a:xfrm>
            <a:off x="2900238"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7498FD-29BD-4F23-9BA4-D8FF09AE6C5E}"/>
              </a:ext>
            </a:extLst>
          </p:cNvPr>
          <p:cNvSpPr>
            <a:spLocks noGrp="1"/>
          </p:cNvSpPr>
          <p:nvPr>
            <p:ph type="body" idx="1"/>
          </p:nvPr>
        </p:nvSpPr>
        <p:spPr>
          <a:xfrm>
            <a:off x="316850" y="1690458"/>
            <a:ext cx="5574171" cy="2558060"/>
          </a:xfrm>
        </p:spPr>
        <p:txBody>
          <a:bodyPr/>
          <a:lstStyle/>
          <a:p>
            <a:pPr marL="228600" indent="0"/>
            <a:r>
              <a:rPr lang="en-US" dirty="0">
                <a:solidFill>
                  <a:schemeClr val="tx1">
                    <a:lumMod val="75000"/>
                  </a:schemeClr>
                </a:solidFill>
                <a:latin typeface="Barlow Semi Condensed" panose="00000506000000000000" pitchFamily="2" charset="0"/>
              </a:rPr>
              <a:t>Testing is one of the most important aspects of any software development project. </a:t>
            </a:r>
          </a:p>
          <a:p>
            <a:pPr marL="228600" indent="0"/>
            <a:endParaRPr lang="en-US" dirty="0">
              <a:solidFill>
                <a:schemeClr val="tx1">
                  <a:lumMod val="75000"/>
                </a:schemeClr>
              </a:solidFill>
              <a:latin typeface="Barlow Semi Condensed" panose="00000506000000000000" pitchFamily="2" charset="0"/>
            </a:endParaRPr>
          </a:p>
          <a:p>
            <a:pPr marL="228600" indent="0"/>
            <a:r>
              <a:rPr lang="en-US" dirty="0">
                <a:solidFill>
                  <a:schemeClr val="tx1">
                    <a:lumMod val="75000"/>
                  </a:schemeClr>
                </a:solidFill>
                <a:latin typeface="Barlow Semi Condensed" panose="00000506000000000000" pitchFamily="2" charset="0"/>
              </a:rPr>
              <a:t>Traditionally, software testing is done after the developer has finished writing the code. The software is then checked for defects and errors at the end, where it can take a lot of time </a:t>
            </a:r>
          </a:p>
          <a:p>
            <a:pPr marL="228600" indent="0"/>
            <a:endParaRPr lang="en-US" dirty="0">
              <a:solidFill>
                <a:schemeClr val="tx1">
                  <a:lumMod val="75000"/>
                </a:schemeClr>
              </a:solidFill>
              <a:latin typeface="Barlow Semi Condensed" panose="00000506000000000000" pitchFamily="2" charset="0"/>
            </a:endParaRPr>
          </a:p>
          <a:p>
            <a:pPr marL="228600" indent="0"/>
            <a:r>
              <a:rPr lang="en-US" dirty="0">
                <a:solidFill>
                  <a:schemeClr val="tx1">
                    <a:lumMod val="75000"/>
                  </a:schemeClr>
                </a:solidFill>
                <a:latin typeface="Barlow Semi Condensed" panose="00000506000000000000" pitchFamily="2" charset="0"/>
              </a:rPr>
              <a:t>TDD is a software programming practice that emphasizes test-first development. The developer comes up with the tests before the code. </a:t>
            </a:r>
          </a:p>
          <a:p>
            <a:endParaRPr lang="en-US" dirty="0">
              <a:solidFill>
                <a:schemeClr val="tx1">
                  <a:lumMod val="75000"/>
                </a:schemeClr>
              </a:solidFill>
            </a:endParaRPr>
          </a:p>
          <a:p>
            <a:endParaRPr lang="en-US" dirty="0">
              <a:solidFill>
                <a:schemeClr val="tx1">
                  <a:lumMod val="75000"/>
                </a:schemeClr>
              </a:solidFill>
            </a:endParaRPr>
          </a:p>
          <a:p>
            <a:endParaRPr lang="en-US" dirty="0">
              <a:solidFill>
                <a:schemeClr val="tx1">
                  <a:lumMod val="75000"/>
                </a:schemeClr>
              </a:solidFill>
            </a:endParaRPr>
          </a:p>
        </p:txBody>
      </p:sp>
      <p:sp>
        <p:nvSpPr>
          <p:cNvPr id="5" name="Title 4">
            <a:extLst>
              <a:ext uri="{FF2B5EF4-FFF2-40B4-BE49-F238E27FC236}">
                <a16:creationId xmlns:a16="http://schemas.microsoft.com/office/drawing/2014/main" id="{D1D59824-2F5F-492A-A287-6841BDE0A0B7}"/>
              </a:ext>
            </a:extLst>
          </p:cNvPr>
          <p:cNvSpPr>
            <a:spLocks noGrp="1"/>
          </p:cNvSpPr>
          <p:nvPr>
            <p:ph type="title"/>
          </p:nvPr>
        </p:nvSpPr>
        <p:spPr>
          <a:xfrm>
            <a:off x="150799" y="248594"/>
            <a:ext cx="6973616" cy="585300"/>
          </a:xfrm>
        </p:spPr>
        <p:txBody>
          <a:bodyPr/>
          <a:lstStyle/>
          <a:p>
            <a:r>
              <a:rPr lang="en-US" sz="3000" dirty="0">
                <a:solidFill>
                  <a:schemeClr val="tx1">
                    <a:lumMod val="75000"/>
                  </a:schemeClr>
                </a:solidFill>
              </a:rPr>
              <a:t>INTRODUCTION TO TEST-DRIVEN DEVELOPMENT  </a:t>
            </a:r>
          </a:p>
        </p:txBody>
      </p:sp>
      <p:grpSp>
        <p:nvGrpSpPr>
          <p:cNvPr id="728" name="Google Shape;863;p34">
            <a:extLst>
              <a:ext uri="{FF2B5EF4-FFF2-40B4-BE49-F238E27FC236}">
                <a16:creationId xmlns:a16="http://schemas.microsoft.com/office/drawing/2014/main" id="{2E776BB8-370D-4596-93A0-3F72C7541ADC}"/>
              </a:ext>
            </a:extLst>
          </p:cNvPr>
          <p:cNvGrpSpPr/>
          <p:nvPr/>
        </p:nvGrpSpPr>
        <p:grpSpPr>
          <a:xfrm>
            <a:off x="6162261" y="1791910"/>
            <a:ext cx="2981739" cy="2571095"/>
            <a:chOff x="4344155" y="894499"/>
            <a:chExt cx="4798206" cy="3790746"/>
          </a:xfrm>
        </p:grpSpPr>
        <p:sp>
          <p:nvSpPr>
            <p:cNvPr id="729" name="Google Shape;864;p34">
              <a:extLst>
                <a:ext uri="{FF2B5EF4-FFF2-40B4-BE49-F238E27FC236}">
                  <a16:creationId xmlns:a16="http://schemas.microsoft.com/office/drawing/2014/main" id="{3F796DE3-9FD4-4AFC-A06E-D4629B888AFC}"/>
                </a:ext>
              </a:extLst>
            </p:cNvPr>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865;p34">
              <a:extLst>
                <a:ext uri="{FF2B5EF4-FFF2-40B4-BE49-F238E27FC236}">
                  <a16:creationId xmlns:a16="http://schemas.microsoft.com/office/drawing/2014/main" id="{8C7D5FEC-DE04-47DF-8F64-D5CCFC3B5109}"/>
                </a:ext>
              </a:extLst>
            </p:cNvPr>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866;p34">
              <a:extLst>
                <a:ext uri="{FF2B5EF4-FFF2-40B4-BE49-F238E27FC236}">
                  <a16:creationId xmlns:a16="http://schemas.microsoft.com/office/drawing/2014/main" id="{045CD9D1-963B-4874-A5F6-AF0ADA262BA3}"/>
                </a:ext>
              </a:extLst>
            </p:cNvPr>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867;p34">
              <a:extLst>
                <a:ext uri="{FF2B5EF4-FFF2-40B4-BE49-F238E27FC236}">
                  <a16:creationId xmlns:a16="http://schemas.microsoft.com/office/drawing/2014/main" id="{2756BF6E-2E6E-4232-B569-7FA132517852}"/>
                </a:ext>
              </a:extLst>
            </p:cNvPr>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868;p34">
              <a:extLst>
                <a:ext uri="{FF2B5EF4-FFF2-40B4-BE49-F238E27FC236}">
                  <a16:creationId xmlns:a16="http://schemas.microsoft.com/office/drawing/2014/main" id="{A7487C09-FF23-4550-A140-F94497EFC199}"/>
                </a:ext>
              </a:extLst>
            </p:cNvPr>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869;p34">
              <a:extLst>
                <a:ext uri="{FF2B5EF4-FFF2-40B4-BE49-F238E27FC236}">
                  <a16:creationId xmlns:a16="http://schemas.microsoft.com/office/drawing/2014/main" id="{9BEDFACE-A23B-4927-AC38-2C71033A4212}"/>
                </a:ext>
              </a:extLst>
            </p:cNvPr>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870;p34">
              <a:extLst>
                <a:ext uri="{FF2B5EF4-FFF2-40B4-BE49-F238E27FC236}">
                  <a16:creationId xmlns:a16="http://schemas.microsoft.com/office/drawing/2014/main" id="{78B9EADE-95F7-4709-81C7-2BCDEE9A52D7}"/>
                </a:ext>
              </a:extLst>
            </p:cNvPr>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871;p34">
              <a:extLst>
                <a:ext uri="{FF2B5EF4-FFF2-40B4-BE49-F238E27FC236}">
                  <a16:creationId xmlns:a16="http://schemas.microsoft.com/office/drawing/2014/main" id="{99B53D00-9B3C-49BF-BDC5-8ACD6792022B}"/>
                </a:ext>
              </a:extLst>
            </p:cNvPr>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872;p34">
              <a:extLst>
                <a:ext uri="{FF2B5EF4-FFF2-40B4-BE49-F238E27FC236}">
                  <a16:creationId xmlns:a16="http://schemas.microsoft.com/office/drawing/2014/main" id="{C2981007-3866-4648-A439-E20EBE1B52E1}"/>
                </a:ext>
              </a:extLst>
            </p:cNvPr>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873;p34">
              <a:extLst>
                <a:ext uri="{FF2B5EF4-FFF2-40B4-BE49-F238E27FC236}">
                  <a16:creationId xmlns:a16="http://schemas.microsoft.com/office/drawing/2014/main" id="{2EFCC9B3-6876-4BCF-8228-F9B9F67C387A}"/>
                </a:ext>
              </a:extLst>
            </p:cNvPr>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874;p34">
              <a:extLst>
                <a:ext uri="{FF2B5EF4-FFF2-40B4-BE49-F238E27FC236}">
                  <a16:creationId xmlns:a16="http://schemas.microsoft.com/office/drawing/2014/main" id="{9C5E08B8-3075-425B-A7DC-C799E5BC20BF}"/>
                </a:ext>
              </a:extLst>
            </p:cNvPr>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875;p34">
              <a:extLst>
                <a:ext uri="{FF2B5EF4-FFF2-40B4-BE49-F238E27FC236}">
                  <a16:creationId xmlns:a16="http://schemas.microsoft.com/office/drawing/2014/main" id="{A02A1705-D48F-4A1E-9CA7-2307E83A9734}"/>
                </a:ext>
              </a:extLst>
            </p:cNvPr>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876;p34">
              <a:extLst>
                <a:ext uri="{FF2B5EF4-FFF2-40B4-BE49-F238E27FC236}">
                  <a16:creationId xmlns:a16="http://schemas.microsoft.com/office/drawing/2014/main" id="{83A8561A-C2FF-4F7E-BBB9-1A05849EB02E}"/>
                </a:ext>
              </a:extLst>
            </p:cNvPr>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877;p34">
              <a:extLst>
                <a:ext uri="{FF2B5EF4-FFF2-40B4-BE49-F238E27FC236}">
                  <a16:creationId xmlns:a16="http://schemas.microsoft.com/office/drawing/2014/main" id="{2621CEEA-5CDB-4D9B-A533-6E1A5E597ADF}"/>
                </a:ext>
              </a:extLst>
            </p:cNvPr>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878;p34">
              <a:extLst>
                <a:ext uri="{FF2B5EF4-FFF2-40B4-BE49-F238E27FC236}">
                  <a16:creationId xmlns:a16="http://schemas.microsoft.com/office/drawing/2014/main" id="{577DCD8B-55F1-4DAB-8A7C-006A180C8E0B}"/>
                </a:ext>
              </a:extLst>
            </p:cNvPr>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879;p34">
              <a:extLst>
                <a:ext uri="{FF2B5EF4-FFF2-40B4-BE49-F238E27FC236}">
                  <a16:creationId xmlns:a16="http://schemas.microsoft.com/office/drawing/2014/main" id="{DAE67F64-B75F-47AC-ACB8-2B60C51AE159}"/>
                </a:ext>
              </a:extLst>
            </p:cNvPr>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880;p34">
              <a:extLst>
                <a:ext uri="{FF2B5EF4-FFF2-40B4-BE49-F238E27FC236}">
                  <a16:creationId xmlns:a16="http://schemas.microsoft.com/office/drawing/2014/main" id="{F60F59A5-72D0-4550-A683-7DF36380ACA7}"/>
                </a:ext>
              </a:extLst>
            </p:cNvPr>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881;p34">
              <a:extLst>
                <a:ext uri="{FF2B5EF4-FFF2-40B4-BE49-F238E27FC236}">
                  <a16:creationId xmlns:a16="http://schemas.microsoft.com/office/drawing/2014/main" id="{73141204-9F2C-4244-81E5-7BB32274E10E}"/>
                </a:ext>
              </a:extLst>
            </p:cNvPr>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882;p34">
              <a:extLst>
                <a:ext uri="{FF2B5EF4-FFF2-40B4-BE49-F238E27FC236}">
                  <a16:creationId xmlns:a16="http://schemas.microsoft.com/office/drawing/2014/main" id="{AC7D5665-5422-47E4-8A01-F6F8FDAB2F80}"/>
                </a:ext>
              </a:extLst>
            </p:cNvPr>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883;p34">
              <a:extLst>
                <a:ext uri="{FF2B5EF4-FFF2-40B4-BE49-F238E27FC236}">
                  <a16:creationId xmlns:a16="http://schemas.microsoft.com/office/drawing/2014/main" id="{C97AB53B-5C7E-4388-9185-76AE61A84191}"/>
                </a:ext>
              </a:extLst>
            </p:cNvPr>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884;p34">
              <a:extLst>
                <a:ext uri="{FF2B5EF4-FFF2-40B4-BE49-F238E27FC236}">
                  <a16:creationId xmlns:a16="http://schemas.microsoft.com/office/drawing/2014/main" id="{094EC5DE-CC42-4DB7-B825-39F05CAB3976}"/>
                </a:ext>
              </a:extLst>
            </p:cNvPr>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885;p34">
              <a:extLst>
                <a:ext uri="{FF2B5EF4-FFF2-40B4-BE49-F238E27FC236}">
                  <a16:creationId xmlns:a16="http://schemas.microsoft.com/office/drawing/2014/main" id="{8D9B4851-0CA3-4492-B800-12D2FF880323}"/>
                </a:ext>
              </a:extLst>
            </p:cNvPr>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886;p34">
              <a:extLst>
                <a:ext uri="{FF2B5EF4-FFF2-40B4-BE49-F238E27FC236}">
                  <a16:creationId xmlns:a16="http://schemas.microsoft.com/office/drawing/2014/main" id="{C27E5EBE-9809-4E11-AE1F-AC3BFB0F1523}"/>
                </a:ext>
              </a:extLst>
            </p:cNvPr>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887;p34">
              <a:extLst>
                <a:ext uri="{FF2B5EF4-FFF2-40B4-BE49-F238E27FC236}">
                  <a16:creationId xmlns:a16="http://schemas.microsoft.com/office/drawing/2014/main" id="{53F79803-93A6-415A-B706-8D47D0CA7F81}"/>
                </a:ext>
              </a:extLst>
            </p:cNvPr>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888;p34">
              <a:extLst>
                <a:ext uri="{FF2B5EF4-FFF2-40B4-BE49-F238E27FC236}">
                  <a16:creationId xmlns:a16="http://schemas.microsoft.com/office/drawing/2014/main" id="{7A4FC882-F880-4C28-8958-9B339D91D316}"/>
                </a:ext>
              </a:extLst>
            </p:cNvPr>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889;p34">
              <a:extLst>
                <a:ext uri="{FF2B5EF4-FFF2-40B4-BE49-F238E27FC236}">
                  <a16:creationId xmlns:a16="http://schemas.microsoft.com/office/drawing/2014/main" id="{48BF5958-741C-4815-86CF-7F8991437BBC}"/>
                </a:ext>
              </a:extLst>
            </p:cNvPr>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890;p34">
              <a:extLst>
                <a:ext uri="{FF2B5EF4-FFF2-40B4-BE49-F238E27FC236}">
                  <a16:creationId xmlns:a16="http://schemas.microsoft.com/office/drawing/2014/main" id="{FBE90ECD-A185-4493-8AE0-57E6091C2F56}"/>
                </a:ext>
              </a:extLst>
            </p:cNvPr>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891;p34">
              <a:extLst>
                <a:ext uri="{FF2B5EF4-FFF2-40B4-BE49-F238E27FC236}">
                  <a16:creationId xmlns:a16="http://schemas.microsoft.com/office/drawing/2014/main" id="{9FE7FC13-1850-47F3-B03F-0160E031C6C1}"/>
                </a:ext>
              </a:extLst>
            </p:cNvPr>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892;p34">
              <a:extLst>
                <a:ext uri="{FF2B5EF4-FFF2-40B4-BE49-F238E27FC236}">
                  <a16:creationId xmlns:a16="http://schemas.microsoft.com/office/drawing/2014/main" id="{ACAD4E96-9E14-4C7E-B0DA-C446EB8A080B}"/>
                </a:ext>
              </a:extLst>
            </p:cNvPr>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893;p34">
              <a:extLst>
                <a:ext uri="{FF2B5EF4-FFF2-40B4-BE49-F238E27FC236}">
                  <a16:creationId xmlns:a16="http://schemas.microsoft.com/office/drawing/2014/main" id="{8D3AF41A-1009-496A-8D27-BE784195D029}"/>
                </a:ext>
              </a:extLst>
            </p:cNvPr>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894;p34">
              <a:extLst>
                <a:ext uri="{FF2B5EF4-FFF2-40B4-BE49-F238E27FC236}">
                  <a16:creationId xmlns:a16="http://schemas.microsoft.com/office/drawing/2014/main" id="{ECD285F0-70FB-4048-9D54-BE15BE2023F9}"/>
                </a:ext>
              </a:extLst>
            </p:cNvPr>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895;p34">
              <a:extLst>
                <a:ext uri="{FF2B5EF4-FFF2-40B4-BE49-F238E27FC236}">
                  <a16:creationId xmlns:a16="http://schemas.microsoft.com/office/drawing/2014/main" id="{23D2EFCD-80A0-479A-B825-02EBF5434425}"/>
                </a:ext>
              </a:extLst>
            </p:cNvPr>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896;p34">
              <a:extLst>
                <a:ext uri="{FF2B5EF4-FFF2-40B4-BE49-F238E27FC236}">
                  <a16:creationId xmlns:a16="http://schemas.microsoft.com/office/drawing/2014/main" id="{06786BBB-E907-46D1-B47F-0138C4AD3ABD}"/>
                </a:ext>
              </a:extLst>
            </p:cNvPr>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897;p34">
              <a:extLst>
                <a:ext uri="{FF2B5EF4-FFF2-40B4-BE49-F238E27FC236}">
                  <a16:creationId xmlns:a16="http://schemas.microsoft.com/office/drawing/2014/main" id="{99C9B1C7-8A99-49C8-9DF9-9D17804205DB}"/>
                </a:ext>
              </a:extLst>
            </p:cNvPr>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898;p34">
              <a:extLst>
                <a:ext uri="{FF2B5EF4-FFF2-40B4-BE49-F238E27FC236}">
                  <a16:creationId xmlns:a16="http://schemas.microsoft.com/office/drawing/2014/main" id="{BB6CC5B4-9536-4ADC-BE7D-D0A339199142}"/>
                </a:ext>
              </a:extLst>
            </p:cNvPr>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899;p34">
              <a:extLst>
                <a:ext uri="{FF2B5EF4-FFF2-40B4-BE49-F238E27FC236}">
                  <a16:creationId xmlns:a16="http://schemas.microsoft.com/office/drawing/2014/main" id="{53882837-AB22-4A86-8FC0-840FAF4C2851}"/>
                </a:ext>
              </a:extLst>
            </p:cNvPr>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900;p34">
              <a:extLst>
                <a:ext uri="{FF2B5EF4-FFF2-40B4-BE49-F238E27FC236}">
                  <a16:creationId xmlns:a16="http://schemas.microsoft.com/office/drawing/2014/main" id="{612F65A6-76E4-4073-A1E4-3023581292C5}"/>
                </a:ext>
              </a:extLst>
            </p:cNvPr>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901;p34">
              <a:extLst>
                <a:ext uri="{FF2B5EF4-FFF2-40B4-BE49-F238E27FC236}">
                  <a16:creationId xmlns:a16="http://schemas.microsoft.com/office/drawing/2014/main" id="{F0CAE85A-97CF-4FC4-8537-33CA8EADED9F}"/>
                </a:ext>
              </a:extLst>
            </p:cNvPr>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902;p34">
              <a:extLst>
                <a:ext uri="{FF2B5EF4-FFF2-40B4-BE49-F238E27FC236}">
                  <a16:creationId xmlns:a16="http://schemas.microsoft.com/office/drawing/2014/main" id="{23600DB0-B487-4A7A-8ABC-B1A0AA685654}"/>
                </a:ext>
              </a:extLst>
            </p:cNvPr>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903;p34">
              <a:extLst>
                <a:ext uri="{FF2B5EF4-FFF2-40B4-BE49-F238E27FC236}">
                  <a16:creationId xmlns:a16="http://schemas.microsoft.com/office/drawing/2014/main" id="{F902B57A-690B-4FFA-9CCC-1AF08254CD8C}"/>
                </a:ext>
              </a:extLst>
            </p:cNvPr>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904;p34">
              <a:extLst>
                <a:ext uri="{FF2B5EF4-FFF2-40B4-BE49-F238E27FC236}">
                  <a16:creationId xmlns:a16="http://schemas.microsoft.com/office/drawing/2014/main" id="{826C460B-58F7-496A-B247-5D4E0EFD6F9A}"/>
                </a:ext>
              </a:extLst>
            </p:cNvPr>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905;p34">
              <a:extLst>
                <a:ext uri="{FF2B5EF4-FFF2-40B4-BE49-F238E27FC236}">
                  <a16:creationId xmlns:a16="http://schemas.microsoft.com/office/drawing/2014/main" id="{EAA5D607-59A7-46F5-ADAE-2A96220DA441}"/>
                </a:ext>
              </a:extLst>
            </p:cNvPr>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906;p34">
              <a:extLst>
                <a:ext uri="{FF2B5EF4-FFF2-40B4-BE49-F238E27FC236}">
                  <a16:creationId xmlns:a16="http://schemas.microsoft.com/office/drawing/2014/main" id="{22C6C224-1AC2-4C00-9E0F-AE78E2CE2160}"/>
                </a:ext>
              </a:extLst>
            </p:cNvPr>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907;p34">
              <a:extLst>
                <a:ext uri="{FF2B5EF4-FFF2-40B4-BE49-F238E27FC236}">
                  <a16:creationId xmlns:a16="http://schemas.microsoft.com/office/drawing/2014/main" id="{CF664B31-8EDE-4AB3-9D16-1ABA1E9B836D}"/>
                </a:ext>
              </a:extLst>
            </p:cNvPr>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908;p34">
              <a:extLst>
                <a:ext uri="{FF2B5EF4-FFF2-40B4-BE49-F238E27FC236}">
                  <a16:creationId xmlns:a16="http://schemas.microsoft.com/office/drawing/2014/main" id="{601F8423-386B-4AF4-9845-18819B57EFD7}"/>
                </a:ext>
              </a:extLst>
            </p:cNvPr>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909;p34">
              <a:extLst>
                <a:ext uri="{FF2B5EF4-FFF2-40B4-BE49-F238E27FC236}">
                  <a16:creationId xmlns:a16="http://schemas.microsoft.com/office/drawing/2014/main" id="{DF35AEE9-5353-46F2-9107-1CDCFE470826}"/>
                </a:ext>
              </a:extLst>
            </p:cNvPr>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910;p34">
              <a:extLst>
                <a:ext uri="{FF2B5EF4-FFF2-40B4-BE49-F238E27FC236}">
                  <a16:creationId xmlns:a16="http://schemas.microsoft.com/office/drawing/2014/main" id="{A9505599-D7C5-4EDA-9706-1EF11BEB0836}"/>
                </a:ext>
              </a:extLst>
            </p:cNvPr>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911;p34">
              <a:extLst>
                <a:ext uri="{FF2B5EF4-FFF2-40B4-BE49-F238E27FC236}">
                  <a16:creationId xmlns:a16="http://schemas.microsoft.com/office/drawing/2014/main" id="{B36AD891-B938-40D9-A3AF-17C049B6470E}"/>
                </a:ext>
              </a:extLst>
            </p:cNvPr>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912;p34">
              <a:extLst>
                <a:ext uri="{FF2B5EF4-FFF2-40B4-BE49-F238E27FC236}">
                  <a16:creationId xmlns:a16="http://schemas.microsoft.com/office/drawing/2014/main" id="{981F98C8-B038-4F7C-B7B4-E44241BDD622}"/>
                </a:ext>
              </a:extLst>
            </p:cNvPr>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913;p34">
              <a:extLst>
                <a:ext uri="{FF2B5EF4-FFF2-40B4-BE49-F238E27FC236}">
                  <a16:creationId xmlns:a16="http://schemas.microsoft.com/office/drawing/2014/main" id="{A155C3B5-F4AD-44B0-9D1A-5797CF51FA1D}"/>
                </a:ext>
              </a:extLst>
            </p:cNvPr>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914;p34">
              <a:extLst>
                <a:ext uri="{FF2B5EF4-FFF2-40B4-BE49-F238E27FC236}">
                  <a16:creationId xmlns:a16="http://schemas.microsoft.com/office/drawing/2014/main" id="{7EFCD272-C7A5-4CBA-A066-D8D8D77E30FC}"/>
                </a:ext>
              </a:extLst>
            </p:cNvPr>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915;p34">
              <a:extLst>
                <a:ext uri="{FF2B5EF4-FFF2-40B4-BE49-F238E27FC236}">
                  <a16:creationId xmlns:a16="http://schemas.microsoft.com/office/drawing/2014/main" id="{2BFB99DC-F671-45C3-BC46-590940CB26C6}"/>
                </a:ext>
              </a:extLst>
            </p:cNvPr>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916;p34">
              <a:extLst>
                <a:ext uri="{FF2B5EF4-FFF2-40B4-BE49-F238E27FC236}">
                  <a16:creationId xmlns:a16="http://schemas.microsoft.com/office/drawing/2014/main" id="{9C5BD30D-A16F-4B26-A77B-BEC671E871EC}"/>
                </a:ext>
              </a:extLst>
            </p:cNvPr>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917;p34">
              <a:extLst>
                <a:ext uri="{FF2B5EF4-FFF2-40B4-BE49-F238E27FC236}">
                  <a16:creationId xmlns:a16="http://schemas.microsoft.com/office/drawing/2014/main" id="{BACBB0F9-2BC5-4CF8-A42A-B08CBF48326A}"/>
                </a:ext>
              </a:extLst>
            </p:cNvPr>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918;p34">
              <a:extLst>
                <a:ext uri="{FF2B5EF4-FFF2-40B4-BE49-F238E27FC236}">
                  <a16:creationId xmlns:a16="http://schemas.microsoft.com/office/drawing/2014/main" id="{5444122B-9A28-4F70-BEAB-82ADD78B93E0}"/>
                </a:ext>
              </a:extLst>
            </p:cNvPr>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919;p34">
              <a:extLst>
                <a:ext uri="{FF2B5EF4-FFF2-40B4-BE49-F238E27FC236}">
                  <a16:creationId xmlns:a16="http://schemas.microsoft.com/office/drawing/2014/main" id="{5E1DD724-BF7F-4DF5-8DA5-3729831AAE2C}"/>
                </a:ext>
              </a:extLst>
            </p:cNvPr>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920;p34">
              <a:extLst>
                <a:ext uri="{FF2B5EF4-FFF2-40B4-BE49-F238E27FC236}">
                  <a16:creationId xmlns:a16="http://schemas.microsoft.com/office/drawing/2014/main" id="{24BD909B-585C-489C-9782-021048F23ACA}"/>
                </a:ext>
              </a:extLst>
            </p:cNvPr>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921;p34">
              <a:extLst>
                <a:ext uri="{FF2B5EF4-FFF2-40B4-BE49-F238E27FC236}">
                  <a16:creationId xmlns:a16="http://schemas.microsoft.com/office/drawing/2014/main" id="{B66DEB06-B033-40BD-9A67-57A2982F015C}"/>
                </a:ext>
              </a:extLst>
            </p:cNvPr>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922;p34">
              <a:extLst>
                <a:ext uri="{FF2B5EF4-FFF2-40B4-BE49-F238E27FC236}">
                  <a16:creationId xmlns:a16="http://schemas.microsoft.com/office/drawing/2014/main" id="{2CC327E6-919D-4B35-A2C3-422E09B087DE}"/>
                </a:ext>
              </a:extLst>
            </p:cNvPr>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923;p34">
              <a:extLst>
                <a:ext uri="{FF2B5EF4-FFF2-40B4-BE49-F238E27FC236}">
                  <a16:creationId xmlns:a16="http://schemas.microsoft.com/office/drawing/2014/main" id="{37E97F8E-4FD6-4822-BD15-F61C51F4FCC0}"/>
                </a:ext>
              </a:extLst>
            </p:cNvPr>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924;p34">
              <a:extLst>
                <a:ext uri="{FF2B5EF4-FFF2-40B4-BE49-F238E27FC236}">
                  <a16:creationId xmlns:a16="http://schemas.microsoft.com/office/drawing/2014/main" id="{A9EA1639-DE48-44B0-BE42-4FA8D37EB346}"/>
                </a:ext>
              </a:extLst>
            </p:cNvPr>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927;p34">
              <a:extLst>
                <a:ext uri="{FF2B5EF4-FFF2-40B4-BE49-F238E27FC236}">
                  <a16:creationId xmlns:a16="http://schemas.microsoft.com/office/drawing/2014/main" id="{47E98631-5511-4435-A90F-D72BD8B66727}"/>
                </a:ext>
              </a:extLst>
            </p:cNvPr>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928;p34">
              <a:extLst>
                <a:ext uri="{FF2B5EF4-FFF2-40B4-BE49-F238E27FC236}">
                  <a16:creationId xmlns:a16="http://schemas.microsoft.com/office/drawing/2014/main" id="{E3F9FF26-A0AE-4806-B50D-93EF5730288F}"/>
                </a:ext>
              </a:extLst>
            </p:cNvPr>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929;p34">
              <a:extLst>
                <a:ext uri="{FF2B5EF4-FFF2-40B4-BE49-F238E27FC236}">
                  <a16:creationId xmlns:a16="http://schemas.microsoft.com/office/drawing/2014/main" id="{C755D344-7AA3-46F3-9A14-C81890D72560}"/>
                </a:ext>
              </a:extLst>
            </p:cNvPr>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930;p34">
              <a:extLst>
                <a:ext uri="{FF2B5EF4-FFF2-40B4-BE49-F238E27FC236}">
                  <a16:creationId xmlns:a16="http://schemas.microsoft.com/office/drawing/2014/main" id="{286D5916-15A6-4BBF-8AE8-FB71FCEDFA10}"/>
                </a:ext>
              </a:extLst>
            </p:cNvPr>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931;p34">
              <a:extLst>
                <a:ext uri="{FF2B5EF4-FFF2-40B4-BE49-F238E27FC236}">
                  <a16:creationId xmlns:a16="http://schemas.microsoft.com/office/drawing/2014/main" id="{55E72D13-081F-4B74-906B-70086B7377FD}"/>
                </a:ext>
              </a:extLst>
            </p:cNvPr>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932;p34">
              <a:extLst>
                <a:ext uri="{FF2B5EF4-FFF2-40B4-BE49-F238E27FC236}">
                  <a16:creationId xmlns:a16="http://schemas.microsoft.com/office/drawing/2014/main" id="{BEE466D3-3D6F-4875-9FEB-8AF8845E88AB}"/>
                </a:ext>
              </a:extLst>
            </p:cNvPr>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933;p34">
              <a:extLst>
                <a:ext uri="{FF2B5EF4-FFF2-40B4-BE49-F238E27FC236}">
                  <a16:creationId xmlns:a16="http://schemas.microsoft.com/office/drawing/2014/main" id="{552B0E19-5A29-4087-964A-C4DF3FF8CFDC}"/>
                </a:ext>
              </a:extLst>
            </p:cNvPr>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934;p34">
              <a:extLst>
                <a:ext uri="{FF2B5EF4-FFF2-40B4-BE49-F238E27FC236}">
                  <a16:creationId xmlns:a16="http://schemas.microsoft.com/office/drawing/2014/main" id="{C47F2EDF-1CCD-4174-95E0-D589BE7A6D0A}"/>
                </a:ext>
              </a:extLst>
            </p:cNvPr>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935;p34">
              <a:extLst>
                <a:ext uri="{FF2B5EF4-FFF2-40B4-BE49-F238E27FC236}">
                  <a16:creationId xmlns:a16="http://schemas.microsoft.com/office/drawing/2014/main" id="{5217C450-E8A1-4361-A2E6-099FCA7D0B84}"/>
                </a:ext>
              </a:extLst>
            </p:cNvPr>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936;p34">
              <a:extLst>
                <a:ext uri="{FF2B5EF4-FFF2-40B4-BE49-F238E27FC236}">
                  <a16:creationId xmlns:a16="http://schemas.microsoft.com/office/drawing/2014/main" id="{CF1ACD80-3A53-4507-81CD-F57D142AB823}"/>
                </a:ext>
              </a:extLst>
            </p:cNvPr>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937;p34">
              <a:extLst>
                <a:ext uri="{FF2B5EF4-FFF2-40B4-BE49-F238E27FC236}">
                  <a16:creationId xmlns:a16="http://schemas.microsoft.com/office/drawing/2014/main" id="{86DDBAD0-82B9-4255-987B-60F58B63D3E9}"/>
                </a:ext>
              </a:extLst>
            </p:cNvPr>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938;p34">
              <a:extLst>
                <a:ext uri="{FF2B5EF4-FFF2-40B4-BE49-F238E27FC236}">
                  <a16:creationId xmlns:a16="http://schemas.microsoft.com/office/drawing/2014/main" id="{9D939F82-2BA3-4912-9769-0F554B69D7A1}"/>
                </a:ext>
              </a:extLst>
            </p:cNvPr>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939;p34">
              <a:extLst>
                <a:ext uri="{FF2B5EF4-FFF2-40B4-BE49-F238E27FC236}">
                  <a16:creationId xmlns:a16="http://schemas.microsoft.com/office/drawing/2014/main" id="{C8153D12-8A85-4B09-A3DC-2E6AB0C6C85B}"/>
                </a:ext>
              </a:extLst>
            </p:cNvPr>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940;p34">
              <a:extLst>
                <a:ext uri="{FF2B5EF4-FFF2-40B4-BE49-F238E27FC236}">
                  <a16:creationId xmlns:a16="http://schemas.microsoft.com/office/drawing/2014/main" id="{3DBEFC61-823E-4A49-901F-67564D05C728}"/>
                </a:ext>
              </a:extLst>
            </p:cNvPr>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941;p34">
              <a:extLst>
                <a:ext uri="{FF2B5EF4-FFF2-40B4-BE49-F238E27FC236}">
                  <a16:creationId xmlns:a16="http://schemas.microsoft.com/office/drawing/2014/main" id="{C983106F-DD82-4500-AF4B-8BDE0A5AEEEB}"/>
                </a:ext>
              </a:extLst>
            </p:cNvPr>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942;p34">
              <a:extLst>
                <a:ext uri="{FF2B5EF4-FFF2-40B4-BE49-F238E27FC236}">
                  <a16:creationId xmlns:a16="http://schemas.microsoft.com/office/drawing/2014/main" id="{497D0CDB-1FC5-4DC3-A597-7D7E8596DBE1}"/>
                </a:ext>
              </a:extLst>
            </p:cNvPr>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943;p34">
              <a:extLst>
                <a:ext uri="{FF2B5EF4-FFF2-40B4-BE49-F238E27FC236}">
                  <a16:creationId xmlns:a16="http://schemas.microsoft.com/office/drawing/2014/main" id="{6360B98D-E494-4CED-BE62-341476E66A73}"/>
                </a:ext>
              </a:extLst>
            </p:cNvPr>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944;p34">
              <a:extLst>
                <a:ext uri="{FF2B5EF4-FFF2-40B4-BE49-F238E27FC236}">
                  <a16:creationId xmlns:a16="http://schemas.microsoft.com/office/drawing/2014/main" id="{352989AA-6167-49D9-A5FA-3BBA1947CF46}"/>
                </a:ext>
              </a:extLst>
            </p:cNvPr>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945;p34">
              <a:extLst>
                <a:ext uri="{FF2B5EF4-FFF2-40B4-BE49-F238E27FC236}">
                  <a16:creationId xmlns:a16="http://schemas.microsoft.com/office/drawing/2014/main" id="{C76E9398-A7E7-4537-B38D-DB226A3F410F}"/>
                </a:ext>
              </a:extLst>
            </p:cNvPr>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946;p34">
              <a:extLst>
                <a:ext uri="{FF2B5EF4-FFF2-40B4-BE49-F238E27FC236}">
                  <a16:creationId xmlns:a16="http://schemas.microsoft.com/office/drawing/2014/main" id="{F9D401C3-3789-49B5-8432-7C259970B216}"/>
                </a:ext>
              </a:extLst>
            </p:cNvPr>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947;p34">
              <a:extLst>
                <a:ext uri="{FF2B5EF4-FFF2-40B4-BE49-F238E27FC236}">
                  <a16:creationId xmlns:a16="http://schemas.microsoft.com/office/drawing/2014/main" id="{C0E75285-AE04-49F0-B17E-FC853B11C50B}"/>
                </a:ext>
              </a:extLst>
            </p:cNvPr>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948;p34">
              <a:extLst>
                <a:ext uri="{FF2B5EF4-FFF2-40B4-BE49-F238E27FC236}">
                  <a16:creationId xmlns:a16="http://schemas.microsoft.com/office/drawing/2014/main" id="{A4B57D70-6247-4552-9F2F-EBC2D025450B}"/>
                </a:ext>
              </a:extLst>
            </p:cNvPr>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949;p34">
              <a:extLst>
                <a:ext uri="{FF2B5EF4-FFF2-40B4-BE49-F238E27FC236}">
                  <a16:creationId xmlns:a16="http://schemas.microsoft.com/office/drawing/2014/main" id="{8B3B9869-FD67-4409-9ED6-A6C22885E338}"/>
                </a:ext>
              </a:extLst>
            </p:cNvPr>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950;p34">
              <a:extLst>
                <a:ext uri="{FF2B5EF4-FFF2-40B4-BE49-F238E27FC236}">
                  <a16:creationId xmlns:a16="http://schemas.microsoft.com/office/drawing/2014/main" id="{30E8D5D3-0D99-4844-9B06-7A5400058E23}"/>
                </a:ext>
              </a:extLst>
            </p:cNvPr>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951;p34">
              <a:extLst>
                <a:ext uri="{FF2B5EF4-FFF2-40B4-BE49-F238E27FC236}">
                  <a16:creationId xmlns:a16="http://schemas.microsoft.com/office/drawing/2014/main" id="{EAA20A49-19BB-4491-9D62-A2CD0294DB24}"/>
                </a:ext>
              </a:extLst>
            </p:cNvPr>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952;p34">
              <a:extLst>
                <a:ext uri="{FF2B5EF4-FFF2-40B4-BE49-F238E27FC236}">
                  <a16:creationId xmlns:a16="http://schemas.microsoft.com/office/drawing/2014/main" id="{F4974128-62AF-46FC-92BE-E5A7624DCA39}"/>
                </a:ext>
              </a:extLst>
            </p:cNvPr>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953;p34">
              <a:extLst>
                <a:ext uri="{FF2B5EF4-FFF2-40B4-BE49-F238E27FC236}">
                  <a16:creationId xmlns:a16="http://schemas.microsoft.com/office/drawing/2014/main" id="{2E516A28-21FF-4ECB-80F2-67FFC75FF3D3}"/>
                </a:ext>
              </a:extLst>
            </p:cNvPr>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954;p34">
              <a:extLst>
                <a:ext uri="{FF2B5EF4-FFF2-40B4-BE49-F238E27FC236}">
                  <a16:creationId xmlns:a16="http://schemas.microsoft.com/office/drawing/2014/main" id="{DDA03EFC-B3D5-4EDF-878B-5AC1019E651D}"/>
                </a:ext>
              </a:extLst>
            </p:cNvPr>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955;p34">
              <a:extLst>
                <a:ext uri="{FF2B5EF4-FFF2-40B4-BE49-F238E27FC236}">
                  <a16:creationId xmlns:a16="http://schemas.microsoft.com/office/drawing/2014/main" id="{1F639DFB-4ED4-4DF5-9E21-BEC6AFDBD5E8}"/>
                </a:ext>
              </a:extLst>
            </p:cNvPr>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956;p34">
              <a:extLst>
                <a:ext uri="{FF2B5EF4-FFF2-40B4-BE49-F238E27FC236}">
                  <a16:creationId xmlns:a16="http://schemas.microsoft.com/office/drawing/2014/main" id="{2C654ABC-39D4-484C-8B20-1B2F1E995059}"/>
                </a:ext>
              </a:extLst>
            </p:cNvPr>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957;p34">
              <a:extLst>
                <a:ext uri="{FF2B5EF4-FFF2-40B4-BE49-F238E27FC236}">
                  <a16:creationId xmlns:a16="http://schemas.microsoft.com/office/drawing/2014/main" id="{C5A69192-D025-4464-BB55-5346B8358D34}"/>
                </a:ext>
              </a:extLst>
            </p:cNvPr>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958;p34">
              <a:extLst>
                <a:ext uri="{FF2B5EF4-FFF2-40B4-BE49-F238E27FC236}">
                  <a16:creationId xmlns:a16="http://schemas.microsoft.com/office/drawing/2014/main" id="{5ED3D033-BDEB-48A3-8260-81FBBFD47634}"/>
                </a:ext>
              </a:extLst>
            </p:cNvPr>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959;p34">
              <a:extLst>
                <a:ext uri="{FF2B5EF4-FFF2-40B4-BE49-F238E27FC236}">
                  <a16:creationId xmlns:a16="http://schemas.microsoft.com/office/drawing/2014/main" id="{D7A9BD40-3D78-4360-99DD-C05B49C5C66D}"/>
                </a:ext>
              </a:extLst>
            </p:cNvPr>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960;p34">
              <a:extLst>
                <a:ext uri="{FF2B5EF4-FFF2-40B4-BE49-F238E27FC236}">
                  <a16:creationId xmlns:a16="http://schemas.microsoft.com/office/drawing/2014/main" id="{FDFF1C71-B3CF-47A3-B0B2-0A7E93A29BF0}"/>
                </a:ext>
              </a:extLst>
            </p:cNvPr>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961;p34">
              <a:extLst>
                <a:ext uri="{FF2B5EF4-FFF2-40B4-BE49-F238E27FC236}">
                  <a16:creationId xmlns:a16="http://schemas.microsoft.com/office/drawing/2014/main" id="{04A67F20-1E46-4947-9611-41A614C12C5F}"/>
                </a:ext>
              </a:extLst>
            </p:cNvPr>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962;p34">
              <a:extLst>
                <a:ext uri="{FF2B5EF4-FFF2-40B4-BE49-F238E27FC236}">
                  <a16:creationId xmlns:a16="http://schemas.microsoft.com/office/drawing/2014/main" id="{066A23F1-5A58-4CD7-9FAE-7BA884836ED9}"/>
                </a:ext>
              </a:extLst>
            </p:cNvPr>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963;p34">
              <a:extLst>
                <a:ext uri="{FF2B5EF4-FFF2-40B4-BE49-F238E27FC236}">
                  <a16:creationId xmlns:a16="http://schemas.microsoft.com/office/drawing/2014/main" id="{69ED865E-3BB2-4A87-908F-394A53D7B2CB}"/>
                </a:ext>
              </a:extLst>
            </p:cNvPr>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964;p34">
              <a:extLst>
                <a:ext uri="{FF2B5EF4-FFF2-40B4-BE49-F238E27FC236}">
                  <a16:creationId xmlns:a16="http://schemas.microsoft.com/office/drawing/2014/main" id="{31F5F50D-DB3B-4A51-9EF2-FB577EF07005}"/>
                </a:ext>
              </a:extLst>
            </p:cNvPr>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965;p34">
              <a:extLst>
                <a:ext uri="{FF2B5EF4-FFF2-40B4-BE49-F238E27FC236}">
                  <a16:creationId xmlns:a16="http://schemas.microsoft.com/office/drawing/2014/main" id="{B4B01D7F-4AD6-415D-BC4C-E3AA3A7238F9}"/>
                </a:ext>
              </a:extLst>
            </p:cNvPr>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966;p34">
              <a:extLst>
                <a:ext uri="{FF2B5EF4-FFF2-40B4-BE49-F238E27FC236}">
                  <a16:creationId xmlns:a16="http://schemas.microsoft.com/office/drawing/2014/main" id="{F2538217-B4A8-4100-900A-1A40F09EB24C}"/>
                </a:ext>
              </a:extLst>
            </p:cNvPr>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967;p34">
              <a:extLst>
                <a:ext uri="{FF2B5EF4-FFF2-40B4-BE49-F238E27FC236}">
                  <a16:creationId xmlns:a16="http://schemas.microsoft.com/office/drawing/2014/main" id="{44E6D81F-DDF0-40DB-B6E3-8A2F9B0DD2A1}"/>
                </a:ext>
              </a:extLst>
            </p:cNvPr>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968;p34">
              <a:extLst>
                <a:ext uri="{FF2B5EF4-FFF2-40B4-BE49-F238E27FC236}">
                  <a16:creationId xmlns:a16="http://schemas.microsoft.com/office/drawing/2014/main" id="{C7970FE1-CD03-4C90-B50E-DC8062D39915}"/>
                </a:ext>
              </a:extLst>
            </p:cNvPr>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969;p34">
              <a:extLst>
                <a:ext uri="{FF2B5EF4-FFF2-40B4-BE49-F238E27FC236}">
                  <a16:creationId xmlns:a16="http://schemas.microsoft.com/office/drawing/2014/main" id="{2F871D12-73CF-4D5C-9D71-AC39F42231DA}"/>
                </a:ext>
              </a:extLst>
            </p:cNvPr>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970;p34">
              <a:extLst>
                <a:ext uri="{FF2B5EF4-FFF2-40B4-BE49-F238E27FC236}">
                  <a16:creationId xmlns:a16="http://schemas.microsoft.com/office/drawing/2014/main" id="{1AE6ACCA-C98A-47C4-83F2-B59B6B0A8037}"/>
                </a:ext>
              </a:extLst>
            </p:cNvPr>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971;p34">
              <a:extLst>
                <a:ext uri="{FF2B5EF4-FFF2-40B4-BE49-F238E27FC236}">
                  <a16:creationId xmlns:a16="http://schemas.microsoft.com/office/drawing/2014/main" id="{B21B2B9D-4E1A-4FA3-B0D0-684730442F90}"/>
                </a:ext>
              </a:extLst>
            </p:cNvPr>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972;p34">
              <a:extLst>
                <a:ext uri="{FF2B5EF4-FFF2-40B4-BE49-F238E27FC236}">
                  <a16:creationId xmlns:a16="http://schemas.microsoft.com/office/drawing/2014/main" id="{373334A9-5E53-457A-AED1-0A4ECD3CDDB5}"/>
                </a:ext>
              </a:extLst>
            </p:cNvPr>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973;p34">
              <a:extLst>
                <a:ext uri="{FF2B5EF4-FFF2-40B4-BE49-F238E27FC236}">
                  <a16:creationId xmlns:a16="http://schemas.microsoft.com/office/drawing/2014/main" id="{0B4AAAD3-C938-4030-852A-8451E92CDC6B}"/>
                </a:ext>
              </a:extLst>
            </p:cNvPr>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974;p34">
              <a:extLst>
                <a:ext uri="{FF2B5EF4-FFF2-40B4-BE49-F238E27FC236}">
                  <a16:creationId xmlns:a16="http://schemas.microsoft.com/office/drawing/2014/main" id="{5F2A37FD-8DEA-4237-82F6-E1326472C9A8}"/>
                </a:ext>
              </a:extLst>
            </p:cNvPr>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975;p34">
              <a:extLst>
                <a:ext uri="{FF2B5EF4-FFF2-40B4-BE49-F238E27FC236}">
                  <a16:creationId xmlns:a16="http://schemas.microsoft.com/office/drawing/2014/main" id="{AF15DC9E-DA7D-40C5-B33F-2A000CB1BD21}"/>
                </a:ext>
              </a:extLst>
            </p:cNvPr>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976;p34">
              <a:extLst>
                <a:ext uri="{FF2B5EF4-FFF2-40B4-BE49-F238E27FC236}">
                  <a16:creationId xmlns:a16="http://schemas.microsoft.com/office/drawing/2014/main" id="{880F9BB3-1337-437F-8A33-3DCA84E84D2B}"/>
                </a:ext>
              </a:extLst>
            </p:cNvPr>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977;p34">
              <a:extLst>
                <a:ext uri="{FF2B5EF4-FFF2-40B4-BE49-F238E27FC236}">
                  <a16:creationId xmlns:a16="http://schemas.microsoft.com/office/drawing/2014/main" id="{8A91010B-589D-4EFE-8898-C177A8ECA3DE}"/>
                </a:ext>
              </a:extLst>
            </p:cNvPr>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78;p34">
              <a:extLst>
                <a:ext uri="{FF2B5EF4-FFF2-40B4-BE49-F238E27FC236}">
                  <a16:creationId xmlns:a16="http://schemas.microsoft.com/office/drawing/2014/main" id="{0D3B4DB3-2ABD-44C8-B648-37B756B16B85}"/>
                </a:ext>
              </a:extLst>
            </p:cNvPr>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79;p34">
              <a:extLst>
                <a:ext uri="{FF2B5EF4-FFF2-40B4-BE49-F238E27FC236}">
                  <a16:creationId xmlns:a16="http://schemas.microsoft.com/office/drawing/2014/main" id="{B0EC96B9-97A8-42EE-8F21-7E6155B1054D}"/>
                </a:ext>
              </a:extLst>
            </p:cNvPr>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80;p34">
              <a:extLst>
                <a:ext uri="{FF2B5EF4-FFF2-40B4-BE49-F238E27FC236}">
                  <a16:creationId xmlns:a16="http://schemas.microsoft.com/office/drawing/2014/main" id="{89219B85-1BFF-4625-8C9F-8E32B8024A5B}"/>
                </a:ext>
              </a:extLst>
            </p:cNvPr>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981;p34">
              <a:extLst>
                <a:ext uri="{FF2B5EF4-FFF2-40B4-BE49-F238E27FC236}">
                  <a16:creationId xmlns:a16="http://schemas.microsoft.com/office/drawing/2014/main" id="{2C0FF29F-0001-4EBD-984D-6E0C3B438C98}"/>
                </a:ext>
              </a:extLst>
            </p:cNvPr>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982;p34">
              <a:extLst>
                <a:ext uri="{FF2B5EF4-FFF2-40B4-BE49-F238E27FC236}">
                  <a16:creationId xmlns:a16="http://schemas.microsoft.com/office/drawing/2014/main" id="{E60A28DA-C5BE-49E4-90FA-B2152C00A670}"/>
                </a:ext>
              </a:extLst>
            </p:cNvPr>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983;p34">
              <a:extLst>
                <a:ext uri="{FF2B5EF4-FFF2-40B4-BE49-F238E27FC236}">
                  <a16:creationId xmlns:a16="http://schemas.microsoft.com/office/drawing/2014/main" id="{C5079392-A4CB-4FD5-BAFE-F9FAA1CC4C07}"/>
                </a:ext>
              </a:extLst>
            </p:cNvPr>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984;p34">
              <a:extLst>
                <a:ext uri="{FF2B5EF4-FFF2-40B4-BE49-F238E27FC236}">
                  <a16:creationId xmlns:a16="http://schemas.microsoft.com/office/drawing/2014/main" id="{9A360AE1-1DC8-4684-A28B-BCDEBD4265D7}"/>
                </a:ext>
              </a:extLst>
            </p:cNvPr>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985;p34">
              <a:extLst>
                <a:ext uri="{FF2B5EF4-FFF2-40B4-BE49-F238E27FC236}">
                  <a16:creationId xmlns:a16="http://schemas.microsoft.com/office/drawing/2014/main" id="{FBEEF77F-8AAF-4F83-896A-998C04217F02}"/>
                </a:ext>
              </a:extLst>
            </p:cNvPr>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986;p34">
              <a:extLst>
                <a:ext uri="{FF2B5EF4-FFF2-40B4-BE49-F238E27FC236}">
                  <a16:creationId xmlns:a16="http://schemas.microsoft.com/office/drawing/2014/main" id="{E578672F-205B-49EF-BDF6-799FAAD98DF2}"/>
                </a:ext>
              </a:extLst>
            </p:cNvPr>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987;p34">
              <a:extLst>
                <a:ext uri="{FF2B5EF4-FFF2-40B4-BE49-F238E27FC236}">
                  <a16:creationId xmlns:a16="http://schemas.microsoft.com/office/drawing/2014/main" id="{1AA4D84C-5804-4792-8A0F-92861C1E65B8}"/>
                </a:ext>
              </a:extLst>
            </p:cNvPr>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988;p34">
              <a:extLst>
                <a:ext uri="{FF2B5EF4-FFF2-40B4-BE49-F238E27FC236}">
                  <a16:creationId xmlns:a16="http://schemas.microsoft.com/office/drawing/2014/main" id="{8EC7A022-351A-4AB4-8E29-BE1FCE3364FC}"/>
                </a:ext>
              </a:extLst>
            </p:cNvPr>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989;p34">
              <a:extLst>
                <a:ext uri="{FF2B5EF4-FFF2-40B4-BE49-F238E27FC236}">
                  <a16:creationId xmlns:a16="http://schemas.microsoft.com/office/drawing/2014/main" id="{485AE5A9-AB41-47F3-96BA-96C9390C5BD4}"/>
                </a:ext>
              </a:extLst>
            </p:cNvPr>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990;p34">
              <a:extLst>
                <a:ext uri="{FF2B5EF4-FFF2-40B4-BE49-F238E27FC236}">
                  <a16:creationId xmlns:a16="http://schemas.microsoft.com/office/drawing/2014/main" id="{AF6B079E-6577-4799-A048-AFE9DC379002}"/>
                </a:ext>
              </a:extLst>
            </p:cNvPr>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991;p34">
              <a:extLst>
                <a:ext uri="{FF2B5EF4-FFF2-40B4-BE49-F238E27FC236}">
                  <a16:creationId xmlns:a16="http://schemas.microsoft.com/office/drawing/2014/main" id="{FE14E8CB-861D-4F05-AD5A-8291AF0E15AA}"/>
                </a:ext>
              </a:extLst>
            </p:cNvPr>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992;p34">
              <a:extLst>
                <a:ext uri="{FF2B5EF4-FFF2-40B4-BE49-F238E27FC236}">
                  <a16:creationId xmlns:a16="http://schemas.microsoft.com/office/drawing/2014/main" id="{77492D23-DB3F-4D75-8707-381F0C89631A}"/>
                </a:ext>
              </a:extLst>
            </p:cNvPr>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993;p34">
              <a:extLst>
                <a:ext uri="{FF2B5EF4-FFF2-40B4-BE49-F238E27FC236}">
                  <a16:creationId xmlns:a16="http://schemas.microsoft.com/office/drawing/2014/main" id="{50CBC270-FD13-4628-B676-60F1FEE0E7E8}"/>
                </a:ext>
              </a:extLst>
            </p:cNvPr>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994;p34">
              <a:extLst>
                <a:ext uri="{FF2B5EF4-FFF2-40B4-BE49-F238E27FC236}">
                  <a16:creationId xmlns:a16="http://schemas.microsoft.com/office/drawing/2014/main" id="{E4C44767-34E7-4A0E-8430-162343FD1560}"/>
                </a:ext>
              </a:extLst>
            </p:cNvPr>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995;p34">
              <a:extLst>
                <a:ext uri="{FF2B5EF4-FFF2-40B4-BE49-F238E27FC236}">
                  <a16:creationId xmlns:a16="http://schemas.microsoft.com/office/drawing/2014/main" id="{03772657-540F-4265-BACD-D605F3FDC545}"/>
                </a:ext>
              </a:extLst>
            </p:cNvPr>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996;p34">
              <a:extLst>
                <a:ext uri="{FF2B5EF4-FFF2-40B4-BE49-F238E27FC236}">
                  <a16:creationId xmlns:a16="http://schemas.microsoft.com/office/drawing/2014/main" id="{E6CF11DE-F0AB-46A0-86CD-0C92CF299C23}"/>
                </a:ext>
              </a:extLst>
            </p:cNvPr>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997;p34">
              <a:extLst>
                <a:ext uri="{FF2B5EF4-FFF2-40B4-BE49-F238E27FC236}">
                  <a16:creationId xmlns:a16="http://schemas.microsoft.com/office/drawing/2014/main" id="{139A3895-8705-4EC0-92B3-4066118EFFDA}"/>
                </a:ext>
              </a:extLst>
            </p:cNvPr>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998;p34">
              <a:extLst>
                <a:ext uri="{FF2B5EF4-FFF2-40B4-BE49-F238E27FC236}">
                  <a16:creationId xmlns:a16="http://schemas.microsoft.com/office/drawing/2014/main" id="{741181AD-A6DF-41AC-8590-7597FF7546A9}"/>
                </a:ext>
              </a:extLst>
            </p:cNvPr>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999;p34">
              <a:extLst>
                <a:ext uri="{FF2B5EF4-FFF2-40B4-BE49-F238E27FC236}">
                  <a16:creationId xmlns:a16="http://schemas.microsoft.com/office/drawing/2014/main" id="{B2F3A6AC-BEE8-4852-8DAB-3C0AD6933067}"/>
                </a:ext>
              </a:extLst>
            </p:cNvPr>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000;p34">
              <a:extLst>
                <a:ext uri="{FF2B5EF4-FFF2-40B4-BE49-F238E27FC236}">
                  <a16:creationId xmlns:a16="http://schemas.microsoft.com/office/drawing/2014/main" id="{708C42CC-6663-4515-B802-9BF42F01ADE4}"/>
                </a:ext>
              </a:extLst>
            </p:cNvPr>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001;p34">
              <a:extLst>
                <a:ext uri="{FF2B5EF4-FFF2-40B4-BE49-F238E27FC236}">
                  <a16:creationId xmlns:a16="http://schemas.microsoft.com/office/drawing/2014/main" id="{C551ACBE-02C9-4B32-BCF2-E3DF48C24285}"/>
                </a:ext>
              </a:extLst>
            </p:cNvPr>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002;p34">
              <a:extLst>
                <a:ext uri="{FF2B5EF4-FFF2-40B4-BE49-F238E27FC236}">
                  <a16:creationId xmlns:a16="http://schemas.microsoft.com/office/drawing/2014/main" id="{AE650AFA-7E90-4AE9-B879-ED33DDC75AA7}"/>
                </a:ext>
              </a:extLst>
            </p:cNvPr>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003;p34">
              <a:extLst>
                <a:ext uri="{FF2B5EF4-FFF2-40B4-BE49-F238E27FC236}">
                  <a16:creationId xmlns:a16="http://schemas.microsoft.com/office/drawing/2014/main" id="{01400BC6-0024-41B7-AA78-FFBDCA35B2BF}"/>
                </a:ext>
              </a:extLst>
            </p:cNvPr>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004;p34">
              <a:extLst>
                <a:ext uri="{FF2B5EF4-FFF2-40B4-BE49-F238E27FC236}">
                  <a16:creationId xmlns:a16="http://schemas.microsoft.com/office/drawing/2014/main" id="{1179A1B7-EC95-4851-9D2C-35C1E36C9225}"/>
                </a:ext>
              </a:extLst>
            </p:cNvPr>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005;p34">
              <a:extLst>
                <a:ext uri="{FF2B5EF4-FFF2-40B4-BE49-F238E27FC236}">
                  <a16:creationId xmlns:a16="http://schemas.microsoft.com/office/drawing/2014/main" id="{1999F2EE-4AC8-46EF-A149-37E36D1ACE77}"/>
                </a:ext>
              </a:extLst>
            </p:cNvPr>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006;p34">
              <a:extLst>
                <a:ext uri="{FF2B5EF4-FFF2-40B4-BE49-F238E27FC236}">
                  <a16:creationId xmlns:a16="http://schemas.microsoft.com/office/drawing/2014/main" id="{A716C060-BA1C-470A-8B2F-76FA84C0172A}"/>
                </a:ext>
              </a:extLst>
            </p:cNvPr>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007;p34">
              <a:extLst>
                <a:ext uri="{FF2B5EF4-FFF2-40B4-BE49-F238E27FC236}">
                  <a16:creationId xmlns:a16="http://schemas.microsoft.com/office/drawing/2014/main" id="{DDBD957A-879C-4F84-BEBB-F91789EB36E6}"/>
                </a:ext>
              </a:extLst>
            </p:cNvPr>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008;p34">
              <a:extLst>
                <a:ext uri="{FF2B5EF4-FFF2-40B4-BE49-F238E27FC236}">
                  <a16:creationId xmlns:a16="http://schemas.microsoft.com/office/drawing/2014/main" id="{4CA9B2F8-71B1-46D4-AC07-B3DC9208A397}"/>
                </a:ext>
              </a:extLst>
            </p:cNvPr>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009;p34">
              <a:extLst>
                <a:ext uri="{FF2B5EF4-FFF2-40B4-BE49-F238E27FC236}">
                  <a16:creationId xmlns:a16="http://schemas.microsoft.com/office/drawing/2014/main" id="{A93C6BF6-0293-4356-BFD9-2E01A2212768}"/>
                </a:ext>
              </a:extLst>
            </p:cNvPr>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010;p34">
              <a:extLst>
                <a:ext uri="{FF2B5EF4-FFF2-40B4-BE49-F238E27FC236}">
                  <a16:creationId xmlns:a16="http://schemas.microsoft.com/office/drawing/2014/main" id="{B19AB6DB-B825-4891-9E40-5CD144C0A5A4}"/>
                </a:ext>
              </a:extLst>
            </p:cNvPr>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011;p34">
              <a:extLst>
                <a:ext uri="{FF2B5EF4-FFF2-40B4-BE49-F238E27FC236}">
                  <a16:creationId xmlns:a16="http://schemas.microsoft.com/office/drawing/2014/main" id="{3F19E669-D23A-43D4-96CD-6694AAC70D49}"/>
                </a:ext>
              </a:extLst>
            </p:cNvPr>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012;p34">
              <a:extLst>
                <a:ext uri="{FF2B5EF4-FFF2-40B4-BE49-F238E27FC236}">
                  <a16:creationId xmlns:a16="http://schemas.microsoft.com/office/drawing/2014/main" id="{CF22E0AD-AB8E-4289-B1D7-601FF0406B16}"/>
                </a:ext>
              </a:extLst>
            </p:cNvPr>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013;p34">
              <a:extLst>
                <a:ext uri="{FF2B5EF4-FFF2-40B4-BE49-F238E27FC236}">
                  <a16:creationId xmlns:a16="http://schemas.microsoft.com/office/drawing/2014/main" id="{43C7D4B9-4908-4866-83A1-D55E5599EBA5}"/>
                </a:ext>
              </a:extLst>
            </p:cNvPr>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014;p34">
              <a:extLst>
                <a:ext uri="{FF2B5EF4-FFF2-40B4-BE49-F238E27FC236}">
                  <a16:creationId xmlns:a16="http://schemas.microsoft.com/office/drawing/2014/main" id="{339FFEE4-551C-4020-B8B1-543269773D92}"/>
                </a:ext>
              </a:extLst>
            </p:cNvPr>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015;p34">
              <a:extLst>
                <a:ext uri="{FF2B5EF4-FFF2-40B4-BE49-F238E27FC236}">
                  <a16:creationId xmlns:a16="http://schemas.microsoft.com/office/drawing/2014/main" id="{5EEB68A0-49E4-488B-A396-8F01F41CDF5F}"/>
                </a:ext>
              </a:extLst>
            </p:cNvPr>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016;p34">
              <a:extLst>
                <a:ext uri="{FF2B5EF4-FFF2-40B4-BE49-F238E27FC236}">
                  <a16:creationId xmlns:a16="http://schemas.microsoft.com/office/drawing/2014/main" id="{4C243B8F-1B2A-4680-AFC5-4D222B50CDD6}"/>
                </a:ext>
              </a:extLst>
            </p:cNvPr>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017;p34">
              <a:extLst>
                <a:ext uri="{FF2B5EF4-FFF2-40B4-BE49-F238E27FC236}">
                  <a16:creationId xmlns:a16="http://schemas.microsoft.com/office/drawing/2014/main" id="{F8356ACD-00D2-4E8D-B4A7-8262AF851AD7}"/>
                </a:ext>
              </a:extLst>
            </p:cNvPr>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018;p34">
              <a:extLst>
                <a:ext uri="{FF2B5EF4-FFF2-40B4-BE49-F238E27FC236}">
                  <a16:creationId xmlns:a16="http://schemas.microsoft.com/office/drawing/2014/main" id="{40C86DF7-4FDD-450A-9A2F-4DD8069E5D4A}"/>
                </a:ext>
              </a:extLst>
            </p:cNvPr>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019;p34">
              <a:extLst>
                <a:ext uri="{FF2B5EF4-FFF2-40B4-BE49-F238E27FC236}">
                  <a16:creationId xmlns:a16="http://schemas.microsoft.com/office/drawing/2014/main" id="{3F3954CA-F920-46EF-8F1D-23D02738042C}"/>
                </a:ext>
              </a:extLst>
            </p:cNvPr>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020;p34">
              <a:extLst>
                <a:ext uri="{FF2B5EF4-FFF2-40B4-BE49-F238E27FC236}">
                  <a16:creationId xmlns:a16="http://schemas.microsoft.com/office/drawing/2014/main" id="{60DFB2BA-EA6B-4CF6-AAAF-DC408E2093F1}"/>
                </a:ext>
              </a:extLst>
            </p:cNvPr>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021;p34">
              <a:extLst>
                <a:ext uri="{FF2B5EF4-FFF2-40B4-BE49-F238E27FC236}">
                  <a16:creationId xmlns:a16="http://schemas.microsoft.com/office/drawing/2014/main" id="{ED5D1CE6-6D16-4B99-82D9-74211B06907C}"/>
                </a:ext>
              </a:extLst>
            </p:cNvPr>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022;p34">
              <a:extLst>
                <a:ext uri="{FF2B5EF4-FFF2-40B4-BE49-F238E27FC236}">
                  <a16:creationId xmlns:a16="http://schemas.microsoft.com/office/drawing/2014/main" id="{D5BE2A15-F05D-43CD-BBD0-ADE6F3BE35C3}"/>
                </a:ext>
              </a:extLst>
            </p:cNvPr>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023;p34">
              <a:extLst>
                <a:ext uri="{FF2B5EF4-FFF2-40B4-BE49-F238E27FC236}">
                  <a16:creationId xmlns:a16="http://schemas.microsoft.com/office/drawing/2014/main" id="{CBB24DB4-72D2-4D36-B000-E94F82C9B447}"/>
                </a:ext>
              </a:extLst>
            </p:cNvPr>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024;p34">
              <a:extLst>
                <a:ext uri="{FF2B5EF4-FFF2-40B4-BE49-F238E27FC236}">
                  <a16:creationId xmlns:a16="http://schemas.microsoft.com/office/drawing/2014/main" id="{34F5CFDD-0F68-46BE-A1A9-238F441FF6E7}"/>
                </a:ext>
              </a:extLst>
            </p:cNvPr>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025;p34">
              <a:extLst>
                <a:ext uri="{FF2B5EF4-FFF2-40B4-BE49-F238E27FC236}">
                  <a16:creationId xmlns:a16="http://schemas.microsoft.com/office/drawing/2014/main" id="{CDF48CD0-D7B5-49CA-92CF-1C9A5C485AE4}"/>
                </a:ext>
              </a:extLst>
            </p:cNvPr>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26;p34">
              <a:extLst>
                <a:ext uri="{FF2B5EF4-FFF2-40B4-BE49-F238E27FC236}">
                  <a16:creationId xmlns:a16="http://schemas.microsoft.com/office/drawing/2014/main" id="{527D6755-2567-4B0C-8EFB-2D0A58D560D8}"/>
                </a:ext>
              </a:extLst>
            </p:cNvPr>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27;p34">
              <a:extLst>
                <a:ext uri="{FF2B5EF4-FFF2-40B4-BE49-F238E27FC236}">
                  <a16:creationId xmlns:a16="http://schemas.microsoft.com/office/drawing/2014/main" id="{A4E19EB7-BEB1-4246-B32D-28C23FADBCC1}"/>
                </a:ext>
              </a:extLst>
            </p:cNvPr>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28;p34">
              <a:extLst>
                <a:ext uri="{FF2B5EF4-FFF2-40B4-BE49-F238E27FC236}">
                  <a16:creationId xmlns:a16="http://schemas.microsoft.com/office/drawing/2014/main" id="{41F7C6D0-55FF-43B1-807D-7051B2F2F446}"/>
                </a:ext>
              </a:extLst>
            </p:cNvPr>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29;p34">
              <a:extLst>
                <a:ext uri="{FF2B5EF4-FFF2-40B4-BE49-F238E27FC236}">
                  <a16:creationId xmlns:a16="http://schemas.microsoft.com/office/drawing/2014/main" id="{43454900-9765-41B3-839B-ABEF443826FE}"/>
                </a:ext>
              </a:extLst>
            </p:cNvPr>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30;p34">
              <a:extLst>
                <a:ext uri="{FF2B5EF4-FFF2-40B4-BE49-F238E27FC236}">
                  <a16:creationId xmlns:a16="http://schemas.microsoft.com/office/drawing/2014/main" id="{5229FDC4-B85A-4381-B981-A004BEFA0FF7}"/>
                </a:ext>
              </a:extLst>
            </p:cNvPr>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31;p34">
              <a:extLst>
                <a:ext uri="{FF2B5EF4-FFF2-40B4-BE49-F238E27FC236}">
                  <a16:creationId xmlns:a16="http://schemas.microsoft.com/office/drawing/2014/main" id="{6E741C02-BC24-48AE-B0DC-5B3BDEDEDD8A}"/>
                </a:ext>
              </a:extLst>
            </p:cNvPr>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32;p34">
              <a:extLst>
                <a:ext uri="{FF2B5EF4-FFF2-40B4-BE49-F238E27FC236}">
                  <a16:creationId xmlns:a16="http://schemas.microsoft.com/office/drawing/2014/main" id="{47DAED5B-40AA-4087-8CC6-4BB24FDA974F}"/>
                </a:ext>
              </a:extLst>
            </p:cNvPr>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33;p34">
              <a:extLst>
                <a:ext uri="{FF2B5EF4-FFF2-40B4-BE49-F238E27FC236}">
                  <a16:creationId xmlns:a16="http://schemas.microsoft.com/office/drawing/2014/main" id="{FE45D906-C79C-41FE-98D9-70D92609BE37}"/>
                </a:ext>
              </a:extLst>
            </p:cNvPr>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34;p34">
              <a:extLst>
                <a:ext uri="{FF2B5EF4-FFF2-40B4-BE49-F238E27FC236}">
                  <a16:creationId xmlns:a16="http://schemas.microsoft.com/office/drawing/2014/main" id="{4FD8B959-45F0-4787-B19C-86C88C1335C7}"/>
                </a:ext>
              </a:extLst>
            </p:cNvPr>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35;p34">
              <a:extLst>
                <a:ext uri="{FF2B5EF4-FFF2-40B4-BE49-F238E27FC236}">
                  <a16:creationId xmlns:a16="http://schemas.microsoft.com/office/drawing/2014/main" id="{5B536DE5-DF7E-4F23-8CEF-92E5179FA3B6}"/>
                </a:ext>
              </a:extLst>
            </p:cNvPr>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36;p34">
              <a:extLst>
                <a:ext uri="{FF2B5EF4-FFF2-40B4-BE49-F238E27FC236}">
                  <a16:creationId xmlns:a16="http://schemas.microsoft.com/office/drawing/2014/main" id="{2A956E22-F1AE-4D20-8193-488837C0F902}"/>
                </a:ext>
              </a:extLst>
            </p:cNvPr>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37;p34">
              <a:extLst>
                <a:ext uri="{FF2B5EF4-FFF2-40B4-BE49-F238E27FC236}">
                  <a16:creationId xmlns:a16="http://schemas.microsoft.com/office/drawing/2014/main" id="{A2C4DFC9-FE8E-4535-9096-16177F5CDD06}"/>
                </a:ext>
              </a:extLst>
            </p:cNvPr>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38;p34">
              <a:extLst>
                <a:ext uri="{FF2B5EF4-FFF2-40B4-BE49-F238E27FC236}">
                  <a16:creationId xmlns:a16="http://schemas.microsoft.com/office/drawing/2014/main" id="{1D12C018-0842-4F07-A63C-A3DB26A8AD4E}"/>
                </a:ext>
              </a:extLst>
            </p:cNvPr>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39;p34">
              <a:extLst>
                <a:ext uri="{FF2B5EF4-FFF2-40B4-BE49-F238E27FC236}">
                  <a16:creationId xmlns:a16="http://schemas.microsoft.com/office/drawing/2014/main" id="{C57D3F6C-DD1B-4E50-B8C5-CA6E1DD3F093}"/>
                </a:ext>
              </a:extLst>
            </p:cNvPr>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40;p34">
              <a:extLst>
                <a:ext uri="{FF2B5EF4-FFF2-40B4-BE49-F238E27FC236}">
                  <a16:creationId xmlns:a16="http://schemas.microsoft.com/office/drawing/2014/main" id="{E8833F25-7D74-4171-982A-C0E297C5EEBF}"/>
                </a:ext>
              </a:extLst>
            </p:cNvPr>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41;p34">
              <a:extLst>
                <a:ext uri="{FF2B5EF4-FFF2-40B4-BE49-F238E27FC236}">
                  <a16:creationId xmlns:a16="http://schemas.microsoft.com/office/drawing/2014/main" id="{896CCF79-AEB2-4C65-927F-2B6F5F968A8D}"/>
                </a:ext>
              </a:extLst>
            </p:cNvPr>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42;p34">
              <a:extLst>
                <a:ext uri="{FF2B5EF4-FFF2-40B4-BE49-F238E27FC236}">
                  <a16:creationId xmlns:a16="http://schemas.microsoft.com/office/drawing/2014/main" id="{925BE1D8-6012-44D3-8F3D-AC3246A15025}"/>
                </a:ext>
              </a:extLst>
            </p:cNvPr>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43;p34">
              <a:extLst>
                <a:ext uri="{FF2B5EF4-FFF2-40B4-BE49-F238E27FC236}">
                  <a16:creationId xmlns:a16="http://schemas.microsoft.com/office/drawing/2014/main" id="{6FFA90CE-7848-4AC2-8508-A1695F235C5C}"/>
                </a:ext>
              </a:extLst>
            </p:cNvPr>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44;p34">
              <a:extLst>
                <a:ext uri="{FF2B5EF4-FFF2-40B4-BE49-F238E27FC236}">
                  <a16:creationId xmlns:a16="http://schemas.microsoft.com/office/drawing/2014/main" id="{7EB6FC68-B426-4231-BA66-562AB98C948C}"/>
                </a:ext>
              </a:extLst>
            </p:cNvPr>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45;p34">
              <a:extLst>
                <a:ext uri="{FF2B5EF4-FFF2-40B4-BE49-F238E27FC236}">
                  <a16:creationId xmlns:a16="http://schemas.microsoft.com/office/drawing/2014/main" id="{7B1630C6-3B40-4D98-A67E-1C4C86C29D53}"/>
                </a:ext>
              </a:extLst>
            </p:cNvPr>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46;p34">
              <a:extLst>
                <a:ext uri="{FF2B5EF4-FFF2-40B4-BE49-F238E27FC236}">
                  <a16:creationId xmlns:a16="http://schemas.microsoft.com/office/drawing/2014/main" id="{E1EA9062-091E-4C77-BAE3-E0FBF55BE617}"/>
                </a:ext>
              </a:extLst>
            </p:cNvPr>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47;p34">
              <a:extLst>
                <a:ext uri="{FF2B5EF4-FFF2-40B4-BE49-F238E27FC236}">
                  <a16:creationId xmlns:a16="http://schemas.microsoft.com/office/drawing/2014/main" id="{35CF9383-E282-4EDE-8F12-6D73681A3C9F}"/>
                </a:ext>
              </a:extLst>
            </p:cNvPr>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48;p34">
              <a:extLst>
                <a:ext uri="{FF2B5EF4-FFF2-40B4-BE49-F238E27FC236}">
                  <a16:creationId xmlns:a16="http://schemas.microsoft.com/office/drawing/2014/main" id="{11A21D7B-A656-4894-902F-DD271F218676}"/>
                </a:ext>
              </a:extLst>
            </p:cNvPr>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49;p34">
              <a:extLst>
                <a:ext uri="{FF2B5EF4-FFF2-40B4-BE49-F238E27FC236}">
                  <a16:creationId xmlns:a16="http://schemas.microsoft.com/office/drawing/2014/main" id="{40A21BF0-439B-4836-B858-2A73EF7C0C6C}"/>
                </a:ext>
              </a:extLst>
            </p:cNvPr>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50;p34">
              <a:extLst>
                <a:ext uri="{FF2B5EF4-FFF2-40B4-BE49-F238E27FC236}">
                  <a16:creationId xmlns:a16="http://schemas.microsoft.com/office/drawing/2014/main" id="{E9D98FAF-5A96-4DF8-AD88-62861707A507}"/>
                </a:ext>
              </a:extLst>
            </p:cNvPr>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51;p34">
              <a:extLst>
                <a:ext uri="{FF2B5EF4-FFF2-40B4-BE49-F238E27FC236}">
                  <a16:creationId xmlns:a16="http://schemas.microsoft.com/office/drawing/2014/main" id="{D08AAFD2-5681-4E1C-8AF6-6A9D7E87D537}"/>
                </a:ext>
              </a:extLst>
            </p:cNvPr>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52;p34">
              <a:extLst>
                <a:ext uri="{FF2B5EF4-FFF2-40B4-BE49-F238E27FC236}">
                  <a16:creationId xmlns:a16="http://schemas.microsoft.com/office/drawing/2014/main" id="{FD0B20BD-9BB8-45CE-A84B-46529C6B2715}"/>
                </a:ext>
              </a:extLst>
            </p:cNvPr>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53;p34">
              <a:extLst>
                <a:ext uri="{FF2B5EF4-FFF2-40B4-BE49-F238E27FC236}">
                  <a16:creationId xmlns:a16="http://schemas.microsoft.com/office/drawing/2014/main" id="{037B1223-D541-4D6F-8A28-09E2394239D2}"/>
                </a:ext>
              </a:extLst>
            </p:cNvPr>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54;p34">
              <a:extLst>
                <a:ext uri="{FF2B5EF4-FFF2-40B4-BE49-F238E27FC236}">
                  <a16:creationId xmlns:a16="http://schemas.microsoft.com/office/drawing/2014/main" id="{71ED2208-A68E-43F9-B3F0-840698E69307}"/>
                </a:ext>
              </a:extLst>
            </p:cNvPr>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55;p34">
              <a:extLst>
                <a:ext uri="{FF2B5EF4-FFF2-40B4-BE49-F238E27FC236}">
                  <a16:creationId xmlns:a16="http://schemas.microsoft.com/office/drawing/2014/main" id="{50FC3D04-F9A9-425B-97D4-4631E898C6B7}"/>
                </a:ext>
              </a:extLst>
            </p:cNvPr>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56;p34">
              <a:extLst>
                <a:ext uri="{FF2B5EF4-FFF2-40B4-BE49-F238E27FC236}">
                  <a16:creationId xmlns:a16="http://schemas.microsoft.com/office/drawing/2014/main" id="{95B5E080-C28B-4608-944B-FD41069FD1DD}"/>
                </a:ext>
              </a:extLst>
            </p:cNvPr>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57;p34">
              <a:extLst>
                <a:ext uri="{FF2B5EF4-FFF2-40B4-BE49-F238E27FC236}">
                  <a16:creationId xmlns:a16="http://schemas.microsoft.com/office/drawing/2014/main" id="{47FB4B5B-93E3-4302-9800-A40DBCB7DD14}"/>
                </a:ext>
              </a:extLst>
            </p:cNvPr>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58;p34">
              <a:extLst>
                <a:ext uri="{FF2B5EF4-FFF2-40B4-BE49-F238E27FC236}">
                  <a16:creationId xmlns:a16="http://schemas.microsoft.com/office/drawing/2014/main" id="{28D9C8FC-013D-438D-9907-86CAF86E2E9D}"/>
                </a:ext>
              </a:extLst>
            </p:cNvPr>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59;p34">
              <a:extLst>
                <a:ext uri="{FF2B5EF4-FFF2-40B4-BE49-F238E27FC236}">
                  <a16:creationId xmlns:a16="http://schemas.microsoft.com/office/drawing/2014/main" id="{DB4CDAAA-681C-4530-B011-8F195A960D1D}"/>
                </a:ext>
              </a:extLst>
            </p:cNvPr>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060;p34">
              <a:extLst>
                <a:ext uri="{FF2B5EF4-FFF2-40B4-BE49-F238E27FC236}">
                  <a16:creationId xmlns:a16="http://schemas.microsoft.com/office/drawing/2014/main" id="{4565129D-C3AD-4103-99DB-B505675C6480}"/>
                </a:ext>
              </a:extLst>
            </p:cNvPr>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061;p34">
              <a:extLst>
                <a:ext uri="{FF2B5EF4-FFF2-40B4-BE49-F238E27FC236}">
                  <a16:creationId xmlns:a16="http://schemas.microsoft.com/office/drawing/2014/main" id="{19AF93C7-8263-43DC-B1A1-B984E966B597}"/>
                </a:ext>
              </a:extLst>
            </p:cNvPr>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062;p34">
              <a:extLst>
                <a:ext uri="{FF2B5EF4-FFF2-40B4-BE49-F238E27FC236}">
                  <a16:creationId xmlns:a16="http://schemas.microsoft.com/office/drawing/2014/main" id="{61B8DAA9-E8F7-4E2D-9136-C398491621FF}"/>
                </a:ext>
              </a:extLst>
            </p:cNvPr>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063;p34">
              <a:extLst>
                <a:ext uri="{FF2B5EF4-FFF2-40B4-BE49-F238E27FC236}">
                  <a16:creationId xmlns:a16="http://schemas.microsoft.com/office/drawing/2014/main" id="{984CD957-830A-4D35-82DE-B1763D458839}"/>
                </a:ext>
              </a:extLst>
            </p:cNvPr>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064;p34">
              <a:extLst>
                <a:ext uri="{FF2B5EF4-FFF2-40B4-BE49-F238E27FC236}">
                  <a16:creationId xmlns:a16="http://schemas.microsoft.com/office/drawing/2014/main" id="{16EFDBDB-C339-46C7-AFDB-E9F7CD97853C}"/>
                </a:ext>
              </a:extLst>
            </p:cNvPr>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065;p34">
              <a:extLst>
                <a:ext uri="{FF2B5EF4-FFF2-40B4-BE49-F238E27FC236}">
                  <a16:creationId xmlns:a16="http://schemas.microsoft.com/office/drawing/2014/main" id="{3283C866-1CF5-4C4F-AF57-A0CD36E444E4}"/>
                </a:ext>
              </a:extLst>
            </p:cNvPr>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066;p34">
              <a:extLst>
                <a:ext uri="{FF2B5EF4-FFF2-40B4-BE49-F238E27FC236}">
                  <a16:creationId xmlns:a16="http://schemas.microsoft.com/office/drawing/2014/main" id="{70A20CAF-6EC8-4877-910C-9834429EA09B}"/>
                </a:ext>
              </a:extLst>
            </p:cNvPr>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067;p34">
              <a:extLst>
                <a:ext uri="{FF2B5EF4-FFF2-40B4-BE49-F238E27FC236}">
                  <a16:creationId xmlns:a16="http://schemas.microsoft.com/office/drawing/2014/main" id="{08F24306-1B48-45CD-999D-A523E4DE145D}"/>
                </a:ext>
              </a:extLst>
            </p:cNvPr>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068;p34">
              <a:extLst>
                <a:ext uri="{FF2B5EF4-FFF2-40B4-BE49-F238E27FC236}">
                  <a16:creationId xmlns:a16="http://schemas.microsoft.com/office/drawing/2014/main" id="{E32DC732-F592-432D-B152-49DAC6354C14}"/>
                </a:ext>
              </a:extLst>
            </p:cNvPr>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069;p34">
              <a:extLst>
                <a:ext uri="{FF2B5EF4-FFF2-40B4-BE49-F238E27FC236}">
                  <a16:creationId xmlns:a16="http://schemas.microsoft.com/office/drawing/2014/main" id="{E58281C6-3975-4609-9E2A-9463FB388813}"/>
                </a:ext>
              </a:extLst>
            </p:cNvPr>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070;p34">
              <a:extLst>
                <a:ext uri="{FF2B5EF4-FFF2-40B4-BE49-F238E27FC236}">
                  <a16:creationId xmlns:a16="http://schemas.microsoft.com/office/drawing/2014/main" id="{20DC95D9-2DCF-421B-A133-C9D6850AA900}"/>
                </a:ext>
              </a:extLst>
            </p:cNvPr>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071;p34">
              <a:extLst>
                <a:ext uri="{FF2B5EF4-FFF2-40B4-BE49-F238E27FC236}">
                  <a16:creationId xmlns:a16="http://schemas.microsoft.com/office/drawing/2014/main" id="{3633D501-CBD6-42F2-9AE1-580A70D0459F}"/>
                </a:ext>
              </a:extLst>
            </p:cNvPr>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072;p34">
              <a:extLst>
                <a:ext uri="{FF2B5EF4-FFF2-40B4-BE49-F238E27FC236}">
                  <a16:creationId xmlns:a16="http://schemas.microsoft.com/office/drawing/2014/main" id="{E7B66822-887E-48B1-B3E9-6931BC3A45B0}"/>
                </a:ext>
              </a:extLst>
            </p:cNvPr>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073;p34">
              <a:extLst>
                <a:ext uri="{FF2B5EF4-FFF2-40B4-BE49-F238E27FC236}">
                  <a16:creationId xmlns:a16="http://schemas.microsoft.com/office/drawing/2014/main" id="{FDFCFE02-331F-4714-A3B9-3648F70DB9B4}"/>
                </a:ext>
              </a:extLst>
            </p:cNvPr>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074;p34">
              <a:extLst>
                <a:ext uri="{FF2B5EF4-FFF2-40B4-BE49-F238E27FC236}">
                  <a16:creationId xmlns:a16="http://schemas.microsoft.com/office/drawing/2014/main" id="{18DBFB5B-F624-4F5B-AD13-0F4414CBECC7}"/>
                </a:ext>
              </a:extLst>
            </p:cNvPr>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075;p34">
              <a:extLst>
                <a:ext uri="{FF2B5EF4-FFF2-40B4-BE49-F238E27FC236}">
                  <a16:creationId xmlns:a16="http://schemas.microsoft.com/office/drawing/2014/main" id="{8C3F910D-66EF-4471-B89E-646972F41B3C}"/>
                </a:ext>
              </a:extLst>
            </p:cNvPr>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076;p34">
              <a:extLst>
                <a:ext uri="{FF2B5EF4-FFF2-40B4-BE49-F238E27FC236}">
                  <a16:creationId xmlns:a16="http://schemas.microsoft.com/office/drawing/2014/main" id="{A9A8EFFE-A51F-4E61-AD95-89E14E9B734D}"/>
                </a:ext>
              </a:extLst>
            </p:cNvPr>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077;p34">
              <a:extLst>
                <a:ext uri="{FF2B5EF4-FFF2-40B4-BE49-F238E27FC236}">
                  <a16:creationId xmlns:a16="http://schemas.microsoft.com/office/drawing/2014/main" id="{3E6DD10E-5F08-4FCB-A1CE-3AF81DF43450}"/>
                </a:ext>
              </a:extLst>
            </p:cNvPr>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078;p34">
              <a:extLst>
                <a:ext uri="{FF2B5EF4-FFF2-40B4-BE49-F238E27FC236}">
                  <a16:creationId xmlns:a16="http://schemas.microsoft.com/office/drawing/2014/main" id="{6010FDA3-F768-4975-9224-52BF852225D9}"/>
                </a:ext>
              </a:extLst>
            </p:cNvPr>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079;p34">
              <a:extLst>
                <a:ext uri="{FF2B5EF4-FFF2-40B4-BE49-F238E27FC236}">
                  <a16:creationId xmlns:a16="http://schemas.microsoft.com/office/drawing/2014/main" id="{50B98485-50EB-4B74-BDFB-3279BCAE8C0F}"/>
                </a:ext>
              </a:extLst>
            </p:cNvPr>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080;p34">
              <a:extLst>
                <a:ext uri="{FF2B5EF4-FFF2-40B4-BE49-F238E27FC236}">
                  <a16:creationId xmlns:a16="http://schemas.microsoft.com/office/drawing/2014/main" id="{78D79819-AE30-4898-81EF-EFB2B3E99A5F}"/>
                </a:ext>
              </a:extLst>
            </p:cNvPr>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081;p34">
              <a:extLst>
                <a:ext uri="{FF2B5EF4-FFF2-40B4-BE49-F238E27FC236}">
                  <a16:creationId xmlns:a16="http://schemas.microsoft.com/office/drawing/2014/main" id="{7D735AA4-415C-43AA-9464-BA41956FB7B3}"/>
                </a:ext>
              </a:extLst>
            </p:cNvPr>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082;p34">
              <a:extLst>
                <a:ext uri="{FF2B5EF4-FFF2-40B4-BE49-F238E27FC236}">
                  <a16:creationId xmlns:a16="http://schemas.microsoft.com/office/drawing/2014/main" id="{0F0AB580-70CA-41CF-9F99-7F98AAF60E97}"/>
                </a:ext>
              </a:extLst>
            </p:cNvPr>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083;p34">
              <a:extLst>
                <a:ext uri="{FF2B5EF4-FFF2-40B4-BE49-F238E27FC236}">
                  <a16:creationId xmlns:a16="http://schemas.microsoft.com/office/drawing/2014/main" id="{1BF27F34-2272-4F41-BC7A-CDBB8D15520E}"/>
                </a:ext>
              </a:extLst>
            </p:cNvPr>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084;p34">
              <a:extLst>
                <a:ext uri="{FF2B5EF4-FFF2-40B4-BE49-F238E27FC236}">
                  <a16:creationId xmlns:a16="http://schemas.microsoft.com/office/drawing/2014/main" id="{91583DF7-2443-4808-9F62-8BB6E5B95F7D}"/>
                </a:ext>
              </a:extLst>
            </p:cNvPr>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085;p34">
              <a:extLst>
                <a:ext uri="{FF2B5EF4-FFF2-40B4-BE49-F238E27FC236}">
                  <a16:creationId xmlns:a16="http://schemas.microsoft.com/office/drawing/2014/main" id="{6D459DE3-DFB0-4CB3-B17B-24F64640796E}"/>
                </a:ext>
              </a:extLst>
            </p:cNvPr>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086;p34">
              <a:extLst>
                <a:ext uri="{FF2B5EF4-FFF2-40B4-BE49-F238E27FC236}">
                  <a16:creationId xmlns:a16="http://schemas.microsoft.com/office/drawing/2014/main" id="{C89B64C5-4B1B-49BF-82D8-B07D5B82C055}"/>
                </a:ext>
              </a:extLst>
            </p:cNvPr>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087;p34">
              <a:extLst>
                <a:ext uri="{FF2B5EF4-FFF2-40B4-BE49-F238E27FC236}">
                  <a16:creationId xmlns:a16="http://schemas.microsoft.com/office/drawing/2014/main" id="{90C4FF77-2980-418D-85DC-9A669EE8DB10}"/>
                </a:ext>
              </a:extLst>
            </p:cNvPr>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088;p34">
              <a:extLst>
                <a:ext uri="{FF2B5EF4-FFF2-40B4-BE49-F238E27FC236}">
                  <a16:creationId xmlns:a16="http://schemas.microsoft.com/office/drawing/2014/main" id="{4DCC6196-F0ED-460B-AE4F-F2AEB1D27374}"/>
                </a:ext>
              </a:extLst>
            </p:cNvPr>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089;p34">
              <a:extLst>
                <a:ext uri="{FF2B5EF4-FFF2-40B4-BE49-F238E27FC236}">
                  <a16:creationId xmlns:a16="http://schemas.microsoft.com/office/drawing/2014/main" id="{B0B26D81-3587-48D4-AC2F-63D31A9EE0B7}"/>
                </a:ext>
              </a:extLst>
            </p:cNvPr>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090;p34">
              <a:extLst>
                <a:ext uri="{FF2B5EF4-FFF2-40B4-BE49-F238E27FC236}">
                  <a16:creationId xmlns:a16="http://schemas.microsoft.com/office/drawing/2014/main" id="{08E5E99B-469B-40F1-898A-9DC58AB1D979}"/>
                </a:ext>
              </a:extLst>
            </p:cNvPr>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091;p34">
              <a:extLst>
                <a:ext uri="{FF2B5EF4-FFF2-40B4-BE49-F238E27FC236}">
                  <a16:creationId xmlns:a16="http://schemas.microsoft.com/office/drawing/2014/main" id="{98404250-2FBE-4377-A4CF-82BCC48D17D5}"/>
                </a:ext>
              </a:extLst>
            </p:cNvPr>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092;p34">
              <a:extLst>
                <a:ext uri="{FF2B5EF4-FFF2-40B4-BE49-F238E27FC236}">
                  <a16:creationId xmlns:a16="http://schemas.microsoft.com/office/drawing/2014/main" id="{C32D6AA1-DF48-4AC1-B6EC-1B086C1541E6}"/>
                </a:ext>
              </a:extLst>
            </p:cNvPr>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093;p34">
              <a:extLst>
                <a:ext uri="{FF2B5EF4-FFF2-40B4-BE49-F238E27FC236}">
                  <a16:creationId xmlns:a16="http://schemas.microsoft.com/office/drawing/2014/main" id="{061E55B1-21BB-48C2-8563-ADBBFF5A659A}"/>
                </a:ext>
              </a:extLst>
            </p:cNvPr>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094;p34">
              <a:extLst>
                <a:ext uri="{FF2B5EF4-FFF2-40B4-BE49-F238E27FC236}">
                  <a16:creationId xmlns:a16="http://schemas.microsoft.com/office/drawing/2014/main" id="{2B3AD370-5CF5-4D40-8EAB-B712FEF2590D}"/>
                </a:ext>
              </a:extLst>
            </p:cNvPr>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095;p34">
              <a:extLst>
                <a:ext uri="{FF2B5EF4-FFF2-40B4-BE49-F238E27FC236}">
                  <a16:creationId xmlns:a16="http://schemas.microsoft.com/office/drawing/2014/main" id="{5B02C331-F88A-44C8-9536-8F93BD9D5EE5}"/>
                </a:ext>
              </a:extLst>
            </p:cNvPr>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096;p34">
              <a:extLst>
                <a:ext uri="{FF2B5EF4-FFF2-40B4-BE49-F238E27FC236}">
                  <a16:creationId xmlns:a16="http://schemas.microsoft.com/office/drawing/2014/main" id="{E221BB28-117C-4ADF-B658-DBB76EFE0EE4}"/>
                </a:ext>
              </a:extLst>
            </p:cNvPr>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097;p34">
              <a:extLst>
                <a:ext uri="{FF2B5EF4-FFF2-40B4-BE49-F238E27FC236}">
                  <a16:creationId xmlns:a16="http://schemas.microsoft.com/office/drawing/2014/main" id="{2A685957-2587-4712-A21D-82D845825D63}"/>
                </a:ext>
              </a:extLst>
            </p:cNvPr>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098;p34">
              <a:extLst>
                <a:ext uri="{FF2B5EF4-FFF2-40B4-BE49-F238E27FC236}">
                  <a16:creationId xmlns:a16="http://schemas.microsoft.com/office/drawing/2014/main" id="{A960F1A7-5DF1-4A59-AB9E-713B41C743C5}"/>
                </a:ext>
              </a:extLst>
            </p:cNvPr>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099;p34">
              <a:extLst>
                <a:ext uri="{FF2B5EF4-FFF2-40B4-BE49-F238E27FC236}">
                  <a16:creationId xmlns:a16="http://schemas.microsoft.com/office/drawing/2014/main" id="{5D500732-5BB0-4DCF-B3EF-32F51D324F2C}"/>
                </a:ext>
              </a:extLst>
            </p:cNvPr>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100;p34">
              <a:extLst>
                <a:ext uri="{FF2B5EF4-FFF2-40B4-BE49-F238E27FC236}">
                  <a16:creationId xmlns:a16="http://schemas.microsoft.com/office/drawing/2014/main" id="{313A239F-F812-4F46-AA54-E8640E22F4A9}"/>
                </a:ext>
              </a:extLst>
            </p:cNvPr>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101;p34">
              <a:extLst>
                <a:ext uri="{FF2B5EF4-FFF2-40B4-BE49-F238E27FC236}">
                  <a16:creationId xmlns:a16="http://schemas.microsoft.com/office/drawing/2014/main" id="{38A1AA1F-3278-4BC8-9D4C-159665FBAEE9}"/>
                </a:ext>
              </a:extLst>
            </p:cNvPr>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102;p34">
              <a:extLst>
                <a:ext uri="{FF2B5EF4-FFF2-40B4-BE49-F238E27FC236}">
                  <a16:creationId xmlns:a16="http://schemas.microsoft.com/office/drawing/2014/main" id="{A19C70F2-23F3-47E2-AB13-278938700267}"/>
                </a:ext>
              </a:extLst>
            </p:cNvPr>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103;p34">
              <a:extLst>
                <a:ext uri="{FF2B5EF4-FFF2-40B4-BE49-F238E27FC236}">
                  <a16:creationId xmlns:a16="http://schemas.microsoft.com/office/drawing/2014/main" id="{A7D04CC7-40EC-4622-BE5C-122EE36F1920}"/>
                </a:ext>
              </a:extLst>
            </p:cNvPr>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104;p34">
              <a:extLst>
                <a:ext uri="{FF2B5EF4-FFF2-40B4-BE49-F238E27FC236}">
                  <a16:creationId xmlns:a16="http://schemas.microsoft.com/office/drawing/2014/main" id="{00D3E9C2-DBD0-4A09-9A51-F41307B09E2C}"/>
                </a:ext>
              </a:extLst>
            </p:cNvPr>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105;p34">
              <a:extLst>
                <a:ext uri="{FF2B5EF4-FFF2-40B4-BE49-F238E27FC236}">
                  <a16:creationId xmlns:a16="http://schemas.microsoft.com/office/drawing/2014/main" id="{40219AB4-351A-49E0-92F5-3697BF84F8EE}"/>
                </a:ext>
              </a:extLst>
            </p:cNvPr>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106;p34">
              <a:extLst>
                <a:ext uri="{FF2B5EF4-FFF2-40B4-BE49-F238E27FC236}">
                  <a16:creationId xmlns:a16="http://schemas.microsoft.com/office/drawing/2014/main" id="{3FCBFEB9-5BCA-444F-8B39-38A5740EB16D}"/>
                </a:ext>
              </a:extLst>
            </p:cNvPr>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107;p34">
              <a:extLst>
                <a:ext uri="{FF2B5EF4-FFF2-40B4-BE49-F238E27FC236}">
                  <a16:creationId xmlns:a16="http://schemas.microsoft.com/office/drawing/2014/main" id="{91E30AAA-6138-42F3-8D0A-CF37BABED266}"/>
                </a:ext>
              </a:extLst>
            </p:cNvPr>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108;p34">
              <a:extLst>
                <a:ext uri="{FF2B5EF4-FFF2-40B4-BE49-F238E27FC236}">
                  <a16:creationId xmlns:a16="http://schemas.microsoft.com/office/drawing/2014/main" id="{D20D4EFD-0B4B-4B81-973F-024914B55C5A}"/>
                </a:ext>
              </a:extLst>
            </p:cNvPr>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109;p34">
              <a:extLst>
                <a:ext uri="{FF2B5EF4-FFF2-40B4-BE49-F238E27FC236}">
                  <a16:creationId xmlns:a16="http://schemas.microsoft.com/office/drawing/2014/main" id="{181E94C2-7AE5-429D-944D-DF9547B8C0BA}"/>
                </a:ext>
              </a:extLst>
            </p:cNvPr>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110;p34">
              <a:extLst>
                <a:ext uri="{FF2B5EF4-FFF2-40B4-BE49-F238E27FC236}">
                  <a16:creationId xmlns:a16="http://schemas.microsoft.com/office/drawing/2014/main" id="{9357C6A6-BFC1-492B-8920-9B25FB19D48E}"/>
                </a:ext>
              </a:extLst>
            </p:cNvPr>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111;p34">
              <a:extLst>
                <a:ext uri="{FF2B5EF4-FFF2-40B4-BE49-F238E27FC236}">
                  <a16:creationId xmlns:a16="http://schemas.microsoft.com/office/drawing/2014/main" id="{2DAED4D3-ABA8-48FB-999C-5BF0DDFB8D0A}"/>
                </a:ext>
              </a:extLst>
            </p:cNvPr>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112;p34">
              <a:extLst>
                <a:ext uri="{FF2B5EF4-FFF2-40B4-BE49-F238E27FC236}">
                  <a16:creationId xmlns:a16="http://schemas.microsoft.com/office/drawing/2014/main" id="{35B5D4F3-E2DE-45B2-9AC9-DA9054DD4D6E}"/>
                </a:ext>
              </a:extLst>
            </p:cNvPr>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113;p34">
              <a:extLst>
                <a:ext uri="{FF2B5EF4-FFF2-40B4-BE49-F238E27FC236}">
                  <a16:creationId xmlns:a16="http://schemas.microsoft.com/office/drawing/2014/main" id="{62C4D2BF-DDBF-4833-A817-1F808916E693}"/>
                </a:ext>
              </a:extLst>
            </p:cNvPr>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114;p34">
              <a:extLst>
                <a:ext uri="{FF2B5EF4-FFF2-40B4-BE49-F238E27FC236}">
                  <a16:creationId xmlns:a16="http://schemas.microsoft.com/office/drawing/2014/main" id="{3A285C87-E93A-4E1D-B997-8433303A7E60}"/>
                </a:ext>
              </a:extLst>
            </p:cNvPr>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115;p34">
              <a:extLst>
                <a:ext uri="{FF2B5EF4-FFF2-40B4-BE49-F238E27FC236}">
                  <a16:creationId xmlns:a16="http://schemas.microsoft.com/office/drawing/2014/main" id="{267E5313-C9A2-4743-BE27-F2760DDAD36E}"/>
                </a:ext>
              </a:extLst>
            </p:cNvPr>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116;p34">
              <a:extLst>
                <a:ext uri="{FF2B5EF4-FFF2-40B4-BE49-F238E27FC236}">
                  <a16:creationId xmlns:a16="http://schemas.microsoft.com/office/drawing/2014/main" id="{19E63404-298B-4DC1-B39E-67382DDE9C97}"/>
                </a:ext>
              </a:extLst>
            </p:cNvPr>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117;p34">
              <a:extLst>
                <a:ext uri="{FF2B5EF4-FFF2-40B4-BE49-F238E27FC236}">
                  <a16:creationId xmlns:a16="http://schemas.microsoft.com/office/drawing/2014/main" id="{76DCD74E-037B-4CFF-9B3E-2CF20DFA39A8}"/>
                </a:ext>
              </a:extLst>
            </p:cNvPr>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118;p34">
              <a:extLst>
                <a:ext uri="{FF2B5EF4-FFF2-40B4-BE49-F238E27FC236}">
                  <a16:creationId xmlns:a16="http://schemas.microsoft.com/office/drawing/2014/main" id="{2194B6CF-68D6-4433-BD6A-6DC59352D06C}"/>
                </a:ext>
              </a:extLst>
            </p:cNvPr>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119;p34">
              <a:extLst>
                <a:ext uri="{FF2B5EF4-FFF2-40B4-BE49-F238E27FC236}">
                  <a16:creationId xmlns:a16="http://schemas.microsoft.com/office/drawing/2014/main" id="{F69F246A-2357-423B-ADC8-2AB0DA2BDEF7}"/>
                </a:ext>
              </a:extLst>
            </p:cNvPr>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120;p34">
              <a:extLst>
                <a:ext uri="{FF2B5EF4-FFF2-40B4-BE49-F238E27FC236}">
                  <a16:creationId xmlns:a16="http://schemas.microsoft.com/office/drawing/2014/main" id="{392F2C66-84BE-4A6F-9D02-14BE43BF96CD}"/>
                </a:ext>
              </a:extLst>
            </p:cNvPr>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121;p34">
              <a:extLst>
                <a:ext uri="{FF2B5EF4-FFF2-40B4-BE49-F238E27FC236}">
                  <a16:creationId xmlns:a16="http://schemas.microsoft.com/office/drawing/2014/main" id="{4BE9C6AD-0B63-4563-9A98-BD732AEE0B4B}"/>
                </a:ext>
              </a:extLst>
            </p:cNvPr>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122;p34">
              <a:extLst>
                <a:ext uri="{FF2B5EF4-FFF2-40B4-BE49-F238E27FC236}">
                  <a16:creationId xmlns:a16="http://schemas.microsoft.com/office/drawing/2014/main" id="{349A21BD-C573-4FFD-95C6-22CA364BAE0F}"/>
                </a:ext>
              </a:extLst>
            </p:cNvPr>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123;p34">
              <a:extLst>
                <a:ext uri="{FF2B5EF4-FFF2-40B4-BE49-F238E27FC236}">
                  <a16:creationId xmlns:a16="http://schemas.microsoft.com/office/drawing/2014/main" id="{9D9D4DC9-5460-4AFB-B684-96E25E509A12}"/>
                </a:ext>
              </a:extLst>
            </p:cNvPr>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124;p34">
              <a:extLst>
                <a:ext uri="{FF2B5EF4-FFF2-40B4-BE49-F238E27FC236}">
                  <a16:creationId xmlns:a16="http://schemas.microsoft.com/office/drawing/2014/main" id="{B013B2E5-9A5F-44EB-AF3D-8B2525D046BE}"/>
                </a:ext>
              </a:extLst>
            </p:cNvPr>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125;p34">
              <a:extLst>
                <a:ext uri="{FF2B5EF4-FFF2-40B4-BE49-F238E27FC236}">
                  <a16:creationId xmlns:a16="http://schemas.microsoft.com/office/drawing/2014/main" id="{FC3E786B-F28E-41D9-A251-243573D06D0E}"/>
                </a:ext>
              </a:extLst>
            </p:cNvPr>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126;p34">
              <a:extLst>
                <a:ext uri="{FF2B5EF4-FFF2-40B4-BE49-F238E27FC236}">
                  <a16:creationId xmlns:a16="http://schemas.microsoft.com/office/drawing/2014/main" id="{8D6086A4-0E0B-4A10-B360-3FBA03525003}"/>
                </a:ext>
              </a:extLst>
            </p:cNvPr>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127;p34">
              <a:extLst>
                <a:ext uri="{FF2B5EF4-FFF2-40B4-BE49-F238E27FC236}">
                  <a16:creationId xmlns:a16="http://schemas.microsoft.com/office/drawing/2014/main" id="{53ED05D5-C2B5-4D3B-9DD3-168B9396BB8B}"/>
                </a:ext>
              </a:extLst>
            </p:cNvPr>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128;p34">
              <a:extLst>
                <a:ext uri="{FF2B5EF4-FFF2-40B4-BE49-F238E27FC236}">
                  <a16:creationId xmlns:a16="http://schemas.microsoft.com/office/drawing/2014/main" id="{14554A92-922D-4926-BC2E-55FCD500156D}"/>
                </a:ext>
              </a:extLst>
            </p:cNvPr>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129;p34">
              <a:extLst>
                <a:ext uri="{FF2B5EF4-FFF2-40B4-BE49-F238E27FC236}">
                  <a16:creationId xmlns:a16="http://schemas.microsoft.com/office/drawing/2014/main" id="{11FEF720-3E2E-4B8E-827A-1F1DF5C4B86B}"/>
                </a:ext>
              </a:extLst>
            </p:cNvPr>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130;p34">
              <a:extLst>
                <a:ext uri="{FF2B5EF4-FFF2-40B4-BE49-F238E27FC236}">
                  <a16:creationId xmlns:a16="http://schemas.microsoft.com/office/drawing/2014/main" id="{34AFDE15-3ADB-4C3A-9B1B-01C52FDDAEAC}"/>
                </a:ext>
              </a:extLst>
            </p:cNvPr>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131;p34">
              <a:extLst>
                <a:ext uri="{FF2B5EF4-FFF2-40B4-BE49-F238E27FC236}">
                  <a16:creationId xmlns:a16="http://schemas.microsoft.com/office/drawing/2014/main" id="{26E6A1AD-42D9-4C17-AC7E-71DA0ECBB92D}"/>
                </a:ext>
              </a:extLst>
            </p:cNvPr>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132;p34">
              <a:extLst>
                <a:ext uri="{FF2B5EF4-FFF2-40B4-BE49-F238E27FC236}">
                  <a16:creationId xmlns:a16="http://schemas.microsoft.com/office/drawing/2014/main" id="{995F1FF8-18CD-4DAF-A1D3-720D95D797AB}"/>
                </a:ext>
              </a:extLst>
            </p:cNvPr>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133;p34">
              <a:extLst>
                <a:ext uri="{FF2B5EF4-FFF2-40B4-BE49-F238E27FC236}">
                  <a16:creationId xmlns:a16="http://schemas.microsoft.com/office/drawing/2014/main" id="{39EFB441-671D-4199-BF5B-D17369639725}"/>
                </a:ext>
              </a:extLst>
            </p:cNvPr>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134;p34">
              <a:extLst>
                <a:ext uri="{FF2B5EF4-FFF2-40B4-BE49-F238E27FC236}">
                  <a16:creationId xmlns:a16="http://schemas.microsoft.com/office/drawing/2014/main" id="{67374A81-3218-4E95-B35D-D1F3F4041175}"/>
                </a:ext>
              </a:extLst>
            </p:cNvPr>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135;p34">
              <a:extLst>
                <a:ext uri="{FF2B5EF4-FFF2-40B4-BE49-F238E27FC236}">
                  <a16:creationId xmlns:a16="http://schemas.microsoft.com/office/drawing/2014/main" id="{908796B4-B32F-42B4-9260-7B4B890E6E4A}"/>
                </a:ext>
              </a:extLst>
            </p:cNvPr>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136;p34">
              <a:extLst>
                <a:ext uri="{FF2B5EF4-FFF2-40B4-BE49-F238E27FC236}">
                  <a16:creationId xmlns:a16="http://schemas.microsoft.com/office/drawing/2014/main" id="{C969A3F6-9692-4EAE-9F4D-7437293C9CCA}"/>
                </a:ext>
              </a:extLst>
            </p:cNvPr>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137;p34">
              <a:extLst>
                <a:ext uri="{FF2B5EF4-FFF2-40B4-BE49-F238E27FC236}">
                  <a16:creationId xmlns:a16="http://schemas.microsoft.com/office/drawing/2014/main" id="{02CFAEB0-E06F-4CC7-AA91-D5E72B646D1A}"/>
                </a:ext>
              </a:extLst>
            </p:cNvPr>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138;p34">
              <a:extLst>
                <a:ext uri="{FF2B5EF4-FFF2-40B4-BE49-F238E27FC236}">
                  <a16:creationId xmlns:a16="http://schemas.microsoft.com/office/drawing/2014/main" id="{753B782F-C0B2-4A1E-ABD6-F8FB41846202}"/>
                </a:ext>
              </a:extLst>
            </p:cNvPr>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139;p34">
              <a:extLst>
                <a:ext uri="{FF2B5EF4-FFF2-40B4-BE49-F238E27FC236}">
                  <a16:creationId xmlns:a16="http://schemas.microsoft.com/office/drawing/2014/main" id="{43D057C8-635D-41A7-9036-8F1A28A3359D}"/>
                </a:ext>
              </a:extLst>
            </p:cNvPr>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140;p34">
              <a:extLst>
                <a:ext uri="{FF2B5EF4-FFF2-40B4-BE49-F238E27FC236}">
                  <a16:creationId xmlns:a16="http://schemas.microsoft.com/office/drawing/2014/main" id="{EE5F497D-1FE0-42D4-BBDB-F64D61395124}"/>
                </a:ext>
              </a:extLst>
            </p:cNvPr>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331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7498FD-29BD-4F23-9BA4-D8FF09AE6C5E}"/>
              </a:ext>
            </a:extLst>
          </p:cNvPr>
          <p:cNvSpPr>
            <a:spLocks noGrp="1"/>
          </p:cNvSpPr>
          <p:nvPr>
            <p:ph type="body" idx="1"/>
          </p:nvPr>
        </p:nvSpPr>
        <p:spPr>
          <a:xfrm>
            <a:off x="0" y="1566407"/>
            <a:ext cx="5080884" cy="2266122"/>
          </a:xfrm>
        </p:spPr>
        <p:txBody>
          <a:bodyPr/>
          <a:lstStyle/>
          <a:p>
            <a:r>
              <a:rPr lang="en-US" dirty="0">
                <a:solidFill>
                  <a:schemeClr val="tx1">
                    <a:lumMod val="75000"/>
                  </a:schemeClr>
                </a:solidFill>
              </a:rPr>
              <a:t>The cycle of TDD follows the Red-Green-Refactor cycle:</a:t>
            </a:r>
          </a:p>
          <a:p>
            <a:endParaRPr lang="en-US" dirty="0">
              <a:solidFill>
                <a:schemeClr val="tx1">
                  <a:lumMod val="75000"/>
                </a:schemeClr>
              </a:solidFill>
            </a:endParaRPr>
          </a:p>
          <a:p>
            <a:r>
              <a:rPr lang="en-US" dirty="0" err="1">
                <a:solidFill>
                  <a:schemeClr val="tx1">
                    <a:lumMod val="75000"/>
                  </a:schemeClr>
                </a:solidFill>
              </a:rPr>
              <a:t>i</a:t>
            </a:r>
            <a:r>
              <a:rPr lang="en-US" dirty="0">
                <a:solidFill>
                  <a:schemeClr val="tx1">
                    <a:lumMod val="75000"/>
                  </a:schemeClr>
                </a:solidFill>
              </a:rPr>
              <a:t>.	</a:t>
            </a:r>
            <a:r>
              <a:rPr lang="en-US" dirty="0">
                <a:solidFill>
                  <a:schemeClr val="tx1">
                    <a:lumMod val="75000"/>
                  </a:schemeClr>
                </a:solidFill>
                <a:latin typeface="Fjalla One" panose="020B0604020202020204" charset="0"/>
              </a:rPr>
              <a:t>Red</a:t>
            </a:r>
            <a:r>
              <a:rPr lang="en-US" dirty="0">
                <a:solidFill>
                  <a:schemeClr val="tx1">
                    <a:lumMod val="75000"/>
                  </a:schemeClr>
                </a:solidFill>
              </a:rPr>
              <a:t> - Write a failing test.</a:t>
            </a:r>
          </a:p>
          <a:p>
            <a:endParaRPr lang="en-US" dirty="0">
              <a:solidFill>
                <a:schemeClr val="tx1">
                  <a:lumMod val="75000"/>
                </a:schemeClr>
              </a:solidFill>
            </a:endParaRPr>
          </a:p>
          <a:p>
            <a:r>
              <a:rPr lang="en-US" dirty="0">
                <a:solidFill>
                  <a:schemeClr val="tx1">
                    <a:lumMod val="75000"/>
                  </a:schemeClr>
                </a:solidFill>
              </a:rPr>
              <a:t>ii.	</a:t>
            </a:r>
            <a:r>
              <a:rPr lang="en-US" dirty="0">
                <a:solidFill>
                  <a:schemeClr val="tx1">
                    <a:lumMod val="75000"/>
                  </a:schemeClr>
                </a:solidFill>
                <a:latin typeface="Fjalla One" panose="020B0604020202020204" charset="0"/>
              </a:rPr>
              <a:t>Green</a:t>
            </a:r>
            <a:r>
              <a:rPr lang="en-US" dirty="0">
                <a:solidFill>
                  <a:schemeClr val="tx1">
                    <a:lumMod val="75000"/>
                  </a:schemeClr>
                </a:solidFill>
              </a:rPr>
              <a:t> - Write code that is just enough to make the test pass.</a:t>
            </a:r>
          </a:p>
          <a:p>
            <a:endParaRPr lang="en-US" dirty="0">
              <a:solidFill>
                <a:schemeClr val="tx1">
                  <a:lumMod val="75000"/>
                </a:schemeClr>
              </a:solidFill>
            </a:endParaRPr>
          </a:p>
          <a:p>
            <a:r>
              <a:rPr lang="en-US" dirty="0">
                <a:solidFill>
                  <a:schemeClr val="tx1">
                    <a:lumMod val="75000"/>
                  </a:schemeClr>
                </a:solidFill>
              </a:rPr>
              <a:t>iii.	</a:t>
            </a:r>
            <a:r>
              <a:rPr lang="en-US" dirty="0">
                <a:solidFill>
                  <a:schemeClr val="tx1">
                    <a:lumMod val="75000"/>
                  </a:schemeClr>
                </a:solidFill>
                <a:latin typeface="Fjalla One" panose="020B0604020202020204" charset="0"/>
              </a:rPr>
              <a:t>Refactor</a:t>
            </a:r>
            <a:r>
              <a:rPr lang="en-US" dirty="0">
                <a:solidFill>
                  <a:schemeClr val="tx1">
                    <a:lumMod val="75000"/>
                  </a:schemeClr>
                </a:solidFill>
              </a:rPr>
              <a:t> - Optimize, then clean up the design.</a:t>
            </a:r>
          </a:p>
          <a:p>
            <a:endParaRPr lang="en-US" dirty="0">
              <a:solidFill>
                <a:schemeClr val="tx1">
                  <a:lumMod val="75000"/>
                </a:schemeClr>
              </a:solidFill>
            </a:endParaRPr>
          </a:p>
        </p:txBody>
      </p:sp>
      <p:sp>
        <p:nvSpPr>
          <p:cNvPr id="5" name="Title 4">
            <a:extLst>
              <a:ext uri="{FF2B5EF4-FFF2-40B4-BE49-F238E27FC236}">
                <a16:creationId xmlns:a16="http://schemas.microsoft.com/office/drawing/2014/main" id="{D1D59824-2F5F-492A-A287-6841BDE0A0B7}"/>
              </a:ext>
            </a:extLst>
          </p:cNvPr>
          <p:cNvSpPr>
            <a:spLocks noGrp="1"/>
          </p:cNvSpPr>
          <p:nvPr>
            <p:ph type="title"/>
          </p:nvPr>
        </p:nvSpPr>
        <p:spPr>
          <a:xfrm>
            <a:off x="2098500" y="331569"/>
            <a:ext cx="4947000" cy="585300"/>
          </a:xfrm>
        </p:spPr>
        <p:txBody>
          <a:bodyPr/>
          <a:lstStyle/>
          <a:p>
            <a:r>
              <a:rPr lang="en-US" sz="3000" dirty="0">
                <a:solidFill>
                  <a:schemeClr val="tx1">
                    <a:lumMod val="75000"/>
                  </a:schemeClr>
                </a:solidFill>
              </a:rPr>
              <a:t>THE CYCLE OF TDD</a:t>
            </a:r>
          </a:p>
        </p:txBody>
      </p:sp>
      <p:pic>
        <p:nvPicPr>
          <p:cNvPr id="4" name="image2.png">
            <a:extLst>
              <a:ext uri="{FF2B5EF4-FFF2-40B4-BE49-F238E27FC236}">
                <a16:creationId xmlns:a16="http://schemas.microsoft.com/office/drawing/2014/main" id="{B3C64027-257F-4C25-B9BD-6FC54A299225}"/>
              </a:ext>
            </a:extLst>
          </p:cNvPr>
          <p:cNvPicPr/>
          <p:nvPr/>
        </p:nvPicPr>
        <p:blipFill rotWithShape="1">
          <a:blip r:embed="rId2"/>
          <a:srcRect l="223" r="-1404" b="1196"/>
          <a:stretch/>
        </p:blipFill>
        <p:spPr>
          <a:xfrm>
            <a:off x="4945711" y="1566407"/>
            <a:ext cx="4127373" cy="2337683"/>
          </a:xfrm>
          <a:prstGeom prst="rect">
            <a:avLst/>
          </a:prstGeom>
          <a:ln w="12700">
            <a:solidFill>
              <a:schemeClr val="tx1">
                <a:lumMod val="20000"/>
                <a:lumOff val="80000"/>
              </a:schemeClr>
            </a:solidFill>
            <a:prstDash val="solid"/>
          </a:ln>
        </p:spPr>
      </p:pic>
    </p:spTree>
    <p:extLst>
      <p:ext uri="{BB962C8B-B14F-4D97-AF65-F5344CB8AC3E}">
        <p14:creationId xmlns:p14="http://schemas.microsoft.com/office/powerpoint/2010/main" val="263401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7498FD-29BD-4F23-9BA4-D8FF09AE6C5E}"/>
              </a:ext>
            </a:extLst>
          </p:cNvPr>
          <p:cNvSpPr>
            <a:spLocks noGrp="1"/>
          </p:cNvSpPr>
          <p:nvPr>
            <p:ph type="body" idx="1"/>
          </p:nvPr>
        </p:nvSpPr>
        <p:spPr>
          <a:xfrm>
            <a:off x="469126" y="1804945"/>
            <a:ext cx="5542060" cy="2417197"/>
          </a:xfrm>
        </p:spPr>
        <p:txBody>
          <a:bodyPr/>
          <a:lstStyle/>
          <a:p>
            <a:endParaRPr lang="en-US" dirty="0">
              <a:solidFill>
                <a:schemeClr val="tx1">
                  <a:lumMod val="75000"/>
                </a:schemeClr>
              </a:solidFill>
            </a:endParaRPr>
          </a:p>
          <a:p>
            <a:r>
              <a:rPr lang="en-US" dirty="0" err="1">
                <a:solidFill>
                  <a:schemeClr val="tx1">
                    <a:lumMod val="75000"/>
                  </a:schemeClr>
                </a:solidFill>
                <a:latin typeface="Fjalla One" panose="020B0604020202020204" charset="0"/>
              </a:rPr>
              <a:t>i</a:t>
            </a:r>
            <a:r>
              <a:rPr lang="en-US" dirty="0">
                <a:solidFill>
                  <a:schemeClr val="tx1">
                    <a:lumMod val="75000"/>
                  </a:schemeClr>
                </a:solidFill>
                <a:latin typeface="Fjalla One" panose="020B0604020202020204" charset="0"/>
              </a:rPr>
              <a:t>. Write the test</a:t>
            </a:r>
          </a:p>
          <a:p>
            <a:r>
              <a:rPr lang="en-US" dirty="0">
                <a:solidFill>
                  <a:schemeClr val="tx1">
                    <a:lumMod val="75000"/>
                  </a:schemeClr>
                </a:solidFill>
                <a:latin typeface="Barlow Semi Condensed" panose="00000506000000000000" pitchFamily="2" charset="0"/>
              </a:rPr>
              <a:t>		The developer starts by writing a test that defines a 	small requirement of the software</a:t>
            </a:r>
          </a:p>
          <a:p>
            <a:endParaRPr lang="en-US" dirty="0">
              <a:solidFill>
                <a:schemeClr val="tx1">
                  <a:lumMod val="75000"/>
                </a:schemeClr>
              </a:solidFill>
              <a:latin typeface="Fjalla One" panose="020B0604020202020204" charset="0"/>
            </a:endParaRPr>
          </a:p>
          <a:p>
            <a:r>
              <a:rPr lang="en-US" dirty="0">
                <a:solidFill>
                  <a:schemeClr val="tx1">
                    <a:lumMod val="75000"/>
                  </a:schemeClr>
                </a:solidFill>
                <a:latin typeface="Fjalla One" panose="020B0604020202020204" charset="0"/>
              </a:rPr>
              <a:t>ii. Run test to see if it fails</a:t>
            </a:r>
          </a:p>
          <a:p>
            <a:r>
              <a:rPr lang="en-US" dirty="0">
                <a:solidFill>
                  <a:schemeClr val="tx1">
                    <a:lumMod val="75000"/>
                  </a:schemeClr>
                </a:solidFill>
                <a:latin typeface="Fjalla One" panose="020B0604020202020204" charset="0"/>
              </a:rPr>
              <a:t>  		</a:t>
            </a:r>
            <a:r>
              <a:rPr lang="en-US" dirty="0">
                <a:solidFill>
                  <a:schemeClr val="tx1">
                    <a:lumMod val="75000"/>
                  </a:schemeClr>
                </a:solidFill>
                <a:latin typeface="Barlow Semi Condensed" panose="00000506000000000000" pitchFamily="2" charset="0"/>
              </a:rPr>
              <a:t>Once the test is created, the next step is to run them for 	the first time, where it should  fail.  </a:t>
            </a:r>
          </a:p>
          <a:p>
            <a:endParaRPr lang="en-US" dirty="0">
              <a:solidFill>
                <a:schemeClr val="tx1">
                  <a:lumMod val="75000"/>
                </a:schemeClr>
              </a:solidFill>
              <a:latin typeface="Fjalla One" panose="020B0604020202020204" charset="0"/>
            </a:endParaRPr>
          </a:p>
          <a:p>
            <a:r>
              <a:rPr lang="en-US" dirty="0">
                <a:solidFill>
                  <a:schemeClr val="tx1">
                    <a:lumMod val="75000"/>
                  </a:schemeClr>
                </a:solidFill>
                <a:latin typeface="Fjalla One" panose="020B0604020202020204" charset="0"/>
              </a:rPr>
              <a:t>iii. Write the functionality</a:t>
            </a:r>
          </a:p>
          <a:p>
            <a:r>
              <a:rPr lang="en-US" dirty="0">
                <a:solidFill>
                  <a:schemeClr val="tx1">
                    <a:lumMod val="75000"/>
                  </a:schemeClr>
                </a:solidFill>
                <a:latin typeface="Barlow Semi Condensed" panose="00000506000000000000" pitchFamily="2" charset="0"/>
              </a:rPr>
              <a:t>		At this point, the developer begins writing the code that 	ensures the test pass and nothing more. </a:t>
            </a:r>
          </a:p>
          <a:p>
            <a:endParaRPr lang="en-US" dirty="0">
              <a:solidFill>
                <a:schemeClr val="tx1">
                  <a:lumMod val="75000"/>
                </a:schemeClr>
              </a:solidFill>
              <a:latin typeface="Fjalla One" panose="020B0604020202020204" charset="0"/>
            </a:endParaRPr>
          </a:p>
          <a:p>
            <a:endParaRPr lang="en-US" dirty="0">
              <a:solidFill>
                <a:schemeClr val="tx1">
                  <a:lumMod val="75000"/>
                </a:schemeClr>
              </a:solidFill>
            </a:endParaRPr>
          </a:p>
          <a:p>
            <a:endParaRPr lang="en-US" dirty="0">
              <a:solidFill>
                <a:schemeClr val="tx1">
                  <a:lumMod val="75000"/>
                </a:schemeClr>
              </a:solidFill>
            </a:endParaRPr>
          </a:p>
          <a:p>
            <a:endParaRPr lang="en-US" dirty="0">
              <a:solidFill>
                <a:schemeClr val="tx1">
                  <a:lumMod val="75000"/>
                </a:schemeClr>
              </a:solidFill>
            </a:endParaRPr>
          </a:p>
        </p:txBody>
      </p:sp>
      <p:sp>
        <p:nvSpPr>
          <p:cNvPr id="5" name="Title 4">
            <a:extLst>
              <a:ext uri="{FF2B5EF4-FFF2-40B4-BE49-F238E27FC236}">
                <a16:creationId xmlns:a16="http://schemas.microsoft.com/office/drawing/2014/main" id="{D1D59824-2F5F-492A-A287-6841BDE0A0B7}"/>
              </a:ext>
            </a:extLst>
          </p:cNvPr>
          <p:cNvSpPr>
            <a:spLocks noGrp="1"/>
          </p:cNvSpPr>
          <p:nvPr>
            <p:ph type="title"/>
          </p:nvPr>
        </p:nvSpPr>
        <p:spPr>
          <a:xfrm>
            <a:off x="1836429" y="336058"/>
            <a:ext cx="5471142" cy="585300"/>
          </a:xfrm>
        </p:spPr>
        <p:txBody>
          <a:bodyPr/>
          <a:lstStyle/>
          <a:p>
            <a:r>
              <a:rPr lang="en-US" sz="3000" dirty="0">
                <a:solidFill>
                  <a:schemeClr val="tx1">
                    <a:lumMod val="75000"/>
                  </a:schemeClr>
                </a:solidFill>
              </a:rPr>
              <a:t>TDD IMPLEMENTATION PROCESSES</a:t>
            </a:r>
          </a:p>
        </p:txBody>
      </p:sp>
      <p:grpSp>
        <p:nvGrpSpPr>
          <p:cNvPr id="7" name="Google Shape;2157;p44">
            <a:extLst>
              <a:ext uri="{FF2B5EF4-FFF2-40B4-BE49-F238E27FC236}">
                <a16:creationId xmlns:a16="http://schemas.microsoft.com/office/drawing/2014/main" id="{1DC5A14A-4267-4C80-9FBB-EA5DB63AF153}"/>
              </a:ext>
            </a:extLst>
          </p:cNvPr>
          <p:cNvGrpSpPr/>
          <p:nvPr/>
        </p:nvGrpSpPr>
        <p:grpSpPr>
          <a:xfrm>
            <a:off x="6305384" y="1494845"/>
            <a:ext cx="2687541" cy="2512612"/>
            <a:chOff x="5032915" y="1966233"/>
            <a:chExt cx="2992444" cy="2707392"/>
          </a:xfrm>
        </p:grpSpPr>
        <p:sp>
          <p:nvSpPr>
            <p:cNvPr id="8" name="Google Shape;2158;p44">
              <a:extLst>
                <a:ext uri="{FF2B5EF4-FFF2-40B4-BE49-F238E27FC236}">
                  <a16:creationId xmlns:a16="http://schemas.microsoft.com/office/drawing/2014/main" id="{4219E90C-8F23-43E8-A311-4DDDCDC99EE0}"/>
                </a:ext>
              </a:extLst>
            </p:cNvPr>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159;p44">
              <a:extLst>
                <a:ext uri="{FF2B5EF4-FFF2-40B4-BE49-F238E27FC236}">
                  <a16:creationId xmlns:a16="http://schemas.microsoft.com/office/drawing/2014/main" id="{65EFB58E-9654-4550-8D05-F6725E6CCFD2}"/>
                </a:ext>
              </a:extLst>
            </p:cNvPr>
            <p:cNvGrpSpPr/>
            <p:nvPr/>
          </p:nvGrpSpPr>
          <p:grpSpPr>
            <a:xfrm>
              <a:off x="5032915" y="1966233"/>
              <a:ext cx="2992444" cy="2707392"/>
              <a:chOff x="5326840" y="1961634"/>
              <a:chExt cx="2992444" cy="2707392"/>
            </a:xfrm>
          </p:grpSpPr>
          <p:sp>
            <p:nvSpPr>
              <p:cNvPr id="10" name="Google Shape;2160;p44">
                <a:extLst>
                  <a:ext uri="{FF2B5EF4-FFF2-40B4-BE49-F238E27FC236}">
                    <a16:creationId xmlns:a16="http://schemas.microsoft.com/office/drawing/2014/main" id="{A5109E14-D4BC-4029-A56C-ECB89B4840BC}"/>
                  </a:ext>
                </a:extLst>
              </p:cNvPr>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61;p44">
                <a:extLst>
                  <a:ext uri="{FF2B5EF4-FFF2-40B4-BE49-F238E27FC236}">
                    <a16:creationId xmlns:a16="http://schemas.microsoft.com/office/drawing/2014/main" id="{44C92805-49BF-4FD3-9A0F-2C592B5C32C0}"/>
                  </a:ext>
                </a:extLst>
              </p:cNvPr>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62;p44">
                <a:extLst>
                  <a:ext uri="{FF2B5EF4-FFF2-40B4-BE49-F238E27FC236}">
                    <a16:creationId xmlns:a16="http://schemas.microsoft.com/office/drawing/2014/main" id="{00D0473D-8E91-44A5-A98D-825490B4AEEF}"/>
                  </a:ext>
                </a:extLst>
              </p:cNvPr>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63;p44">
                <a:extLst>
                  <a:ext uri="{FF2B5EF4-FFF2-40B4-BE49-F238E27FC236}">
                    <a16:creationId xmlns:a16="http://schemas.microsoft.com/office/drawing/2014/main" id="{70D020F4-70DC-448E-8F8B-5F0377E3D906}"/>
                  </a:ext>
                </a:extLst>
              </p:cNvPr>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64;p44">
                <a:extLst>
                  <a:ext uri="{FF2B5EF4-FFF2-40B4-BE49-F238E27FC236}">
                    <a16:creationId xmlns:a16="http://schemas.microsoft.com/office/drawing/2014/main" id="{68D4F751-90A7-4119-8A96-A8A77B2FE0D8}"/>
                  </a:ext>
                </a:extLst>
              </p:cNvPr>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5;p44">
                <a:extLst>
                  <a:ext uri="{FF2B5EF4-FFF2-40B4-BE49-F238E27FC236}">
                    <a16:creationId xmlns:a16="http://schemas.microsoft.com/office/drawing/2014/main" id="{96C774DE-355D-42C1-9C04-C729C4EC8CF8}"/>
                  </a:ext>
                </a:extLst>
              </p:cNvPr>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66;p44">
                <a:extLst>
                  <a:ext uri="{FF2B5EF4-FFF2-40B4-BE49-F238E27FC236}">
                    <a16:creationId xmlns:a16="http://schemas.microsoft.com/office/drawing/2014/main" id="{53562B4A-F926-4C21-A68A-006624DA608C}"/>
                  </a:ext>
                </a:extLst>
              </p:cNvPr>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67;p44">
                <a:extLst>
                  <a:ext uri="{FF2B5EF4-FFF2-40B4-BE49-F238E27FC236}">
                    <a16:creationId xmlns:a16="http://schemas.microsoft.com/office/drawing/2014/main" id="{4DCE446F-40AF-49E5-B382-7BBAC661C888}"/>
                  </a:ext>
                </a:extLst>
              </p:cNvPr>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68;p44">
                <a:extLst>
                  <a:ext uri="{FF2B5EF4-FFF2-40B4-BE49-F238E27FC236}">
                    <a16:creationId xmlns:a16="http://schemas.microsoft.com/office/drawing/2014/main" id="{342A2AFB-C2A1-4FFD-A470-87A6EFA423CD}"/>
                  </a:ext>
                </a:extLst>
              </p:cNvPr>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69;p44">
                <a:extLst>
                  <a:ext uri="{FF2B5EF4-FFF2-40B4-BE49-F238E27FC236}">
                    <a16:creationId xmlns:a16="http://schemas.microsoft.com/office/drawing/2014/main" id="{6922129C-96C2-4CA7-9D20-80FA6D88DA6C}"/>
                  </a:ext>
                </a:extLst>
              </p:cNvPr>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0;p44">
                <a:extLst>
                  <a:ext uri="{FF2B5EF4-FFF2-40B4-BE49-F238E27FC236}">
                    <a16:creationId xmlns:a16="http://schemas.microsoft.com/office/drawing/2014/main" id="{D2568B15-A1C9-431B-82FB-5CB3AD85A087}"/>
                  </a:ext>
                </a:extLst>
              </p:cNvPr>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1;p44">
                <a:extLst>
                  <a:ext uri="{FF2B5EF4-FFF2-40B4-BE49-F238E27FC236}">
                    <a16:creationId xmlns:a16="http://schemas.microsoft.com/office/drawing/2014/main" id="{6313D514-CAE8-4B70-A672-7B7BD50BA9FE}"/>
                  </a:ext>
                </a:extLst>
              </p:cNvPr>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72;p44">
                <a:extLst>
                  <a:ext uri="{FF2B5EF4-FFF2-40B4-BE49-F238E27FC236}">
                    <a16:creationId xmlns:a16="http://schemas.microsoft.com/office/drawing/2014/main" id="{20B42A18-4BAD-4DBA-A7B2-58041A0C70F8}"/>
                  </a:ext>
                </a:extLst>
              </p:cNvPr>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73;p44">
                <a:extLst>
                  <a:ext uri="{FF2B5EF4-FFF2-40B4-BE49-F238E27FC236}">
                    <a16:creationId xmlns:a16="http://schemas.microsoft.com/office/drawing/2014/main" id="{1A3A9666-C071-41F9-A210-C9820F0F14DE}"/>
                  </a:ext>
                </a:extLst>
              </p:cNvPr>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74;p44">
                <a:extLst>
                  <a:ext uri="{FF2B5EF4-FFF2-40B4-BE49-F238E27FC236}">
                    <a16:creationId xmlns:a16="http://schemas.microsoft.com/office/drawing/2014/main" id="{42A068B5-F157-4EC4-8B28-3B5CDDE22BF6}"/>
                  </a:ext>
                </a:extLst>
              </p:cNvPr>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5;p44">
                <a:extLst>
                  <a:ext uri="{FF2B5EF4-FFF2-40B4-BE49-F238E27FC236}">
                    <a16:creationId xmlns:a16="http://schemas.microsoft.com/office/drawing/2014/main" id="{5BF1915B-48FA-4D56-8765-D90FE40D126A}"/>
                  </a:ext>
                </a:extLst>
              </p:cNvPr>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76;p44">
                <a:extLst>
                  <a:ext uri="{FF2B5EF4-FFF2-40B4-BE49-F238E27FC236}">
                    <a16:creationId xmlns:a16="http://schemas.microsoft.com/office/drawing/2014/main" id="{95FDF191-D355-43F3-B671-65460636B417}"/>
                  </a:ext>
                </a:extLst>
              </p:cNvPr>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77;p44">
                <a:extLst>
                  <a:ext uri="{FF2B5EF4-FFF2-40B4-BE49-F238E27FC236}">
                    <a16:creationId xmlns:a16="http://schemas.microsoft.com/office/drawing/2014/main" id="{CE2BC537-5983-43E5-A83E-405B7EFE2D1B}"/>
                  </a:ext>
                </a:extLst>
              </p:cNvPr>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8;p44">
                <a:extLst>
                  <a:ext uri="{FF2B5EF4-FFF2-40B4-BE49-F238E27FC236}">
                    <a16:creationId xmlns:a16="http://schemas.microsoft.com/office/drawing/2014/main" id="{0831ABCA-FF4F-4D4D-A4DB-F648BB8D5C4E}"/>
                  </a:ext>
                </a:extLst>
              </p:cNvPr>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9;p44">
                <a:extLst>
                  <a:ext uri="{FF2B5EF4-FFF2-40B4-BE49-F238E27FC236}">
                    <a16:creationId xmlns:a16="http://schemas.microsoft.com/office/drawing/2014/main" id="{383FFCFD-47F3-42C6-8AFC-263047754699}"/>
                  </a:ext>
                </a:extLst>
              </p:cNvPr>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0;p44">
                <a:extLst>
                  <a:ext uri="{FF2B5EF4-FFF2-40B4-BE49-F238E27FC236}">
                    <a16:creationId xmlns:a16="http://schemas.microsoft.com/office/drawing/2014/main" id="{B4DEA5E1-C3E1-4AC6-AD29-EB883138F8EA}"/>
                  </a:ext>
                </a:extLst>
              </p:cNvPr>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1;p44">
                <a:extLst>
                  <a:ext uri="{FF2B5EF4-FFF2-40B4-BE49-F238E27FC236}">
                    <a16:creationId xmlns:a16="http://schemas.microsoft.com/office/drawing/2014/main" id="{9D93DCBD-A3F8-4B45-9C0C-538B147747E1}"/>
                  </a:ext>
                </a:extLst>
              </p:cNvPr>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82;p44">
                <a:extLst>
                  <a:ext uri="{FF2B5EF4-FFF2-40B4-BE49-F238E27FC236}">
                    <a16:creationId xmlns:a16="http://schemas.microsoft.com/office/drawing/2014/main" id="{F51E48CA-1EB4-4596-A200-B521F7738F1F}"/>
                  </a:ext>
                </a:extLst>
              </p:cNvPr>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3;p44">
                <a:extLst>
                  <a:ext uri="{FF2B5EF4-FFF2-40B4-BE49-F238E27FC236}">
                    <a16:creationId xmlns:a16="http://schemas.microsoft.com/office/drawing/2014/main" id="{446A3A13-ACDD-4861-9C87-DF25BA0A67A6}"/>
                  </a:ext>
                </a:extLst>
              </p:cNvPr>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4;p44">
                <a:extLst>
                  <a:ext uri="{FF2B5EF4-FFF2-40B4-BE49-F238E27FC236}">
                    <a16:creationId xmlns:a16="http://schemas.microsoft.com/office/drawing/2014/main" id="{77AA761C-E87D-4614-BD05-D5715DB744F8}"/>
                  </a:ext>
                </a:extLst>
              </p:cNvPr>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5;p44">
                <a:extLst>
                  <a:ext uri="{FF2B5EF4-FFF2-40B4-BE49-F238E27FC236}">
                    <a16:creationId xmlns:a16="http://schemas.microsoft.com/office/drawing/2014/main" id="{FEC6CC75-AA50-4FD3-AE1C-3FB4B51EE1D3}"/>
                  </a:ext>
                </a:extLst>
              </p:cNvPr>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6;p44">
                <a:extLst>
                  <a:ext uri="{FF2B5EF4-FFF2-40B4-BE49-F238E27FC236}">
                    <a16:creationId xmlns:a16="http://schemas.microsoft.com/office/drawing/2014/main" id="{AE925048-5333-4D65-8533-829E275737F5}"/>
                  </a:ext>
                </a:extLst>
              </p:cNvPr>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7;p44">
                <a:extLst>
                  <a:ext uri="{FF2B5EF4-FFF2-40B4-BE49-F238E27FC236}">
                    <a16:creationId xmlns:a16="http://schemas.microsoft.com/office/drawing/2014/main" id="{451FA48F-D85D-49B7-B869-6E80CED2B12F}"/>
                  </a:ext>
                </a:extLst>
              </p:cNvPr>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8;p44">
                <a:extLst>
                  <a:ext uri="{FF2B5EF4-FFF2-40B4-BE49-F238E27FC236}">
                    <a16:creationId xmlns:a16="http://schemas.microsoft.com/office/drawing/2014/main" id="{E470EAB9-1E60-4201-B523-67E92AECDCA9}"/>
                  </a:ext>
                </a:extLst>
              </p:cNvPr>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89;p44">
                <a:extLst>
                  <a:ext uri="{FF2B5EF4-FFF2-40B4-BE49-F238E27FC236}">
                    <a16:creationId xmlns:a16="http://schemas.microsoft.com/office/drawing/2014/main" id="{21BE4A88-4521-4889-89CB-1B17EEF2DBB2}"/>
                  </a:ext>
                </a:extLst>
              </p:cNvPr>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0;p44">
                <a:extLst>
                  <a:ext uri="{FF2B5EF4-FFF2-40B4-BE49-F238E27FC236}">
                    <a16:creationId xmlns:a16="http://schemas.microsoft.com/office/drawing/2014/main" id="{4702D657-044D-44FE-A90A-6BC0352C6043}"/>
                  </a:ext>
                </a:extLst>
              </p:cNvPr>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1;p44">
                <a:extLst>
                  <a:ext uri="{FF2B5EF4-FFF2-40B4-BE49-F238E27FC236}">
                    <a16:creationId xmlns:a16="http://schemas.microsoft.com/office/drawing/2014/main" id="{B073AAFC-3E1D-4EBF-BC0E-E4D946CBA604}"/>
                  </a:ext>
                </a:extLst>
              </p:cNvPr>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92;p44">
                <a:extLst>
                  <a:ext uri="{FF2B5EF4-FFF2-40B4-BE49-F238E27FC236}">
                    <a16:creationId xmlns:a16="http://schemas.microsoft.com/office/drawing/2014/main" id="{CEAD9AE8-CAAF-4EB0-A77B-DB17F8E7F04A}"/>
                  </a:ext>
                </a:extLst>
              </p:cNvPr>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3;p44">
                <a:extLst>
                  <a:ext uri="{FF2B5EF4-FFF2-40B4-BE49-F238E27FC236}">
                    <a16:creationId xmlns:a16="http://schemas.microsoft.com/office/drawing/2014/main" id="{E4A4A355-3A3A-4BC4-A561-5056004B3162}"/>
                  </a:ext>
                </a:extLst>
              </p:cNvPr>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4;p44">
                <a:extLst>
                  <a:ext uri="{FF2B5EF4-FFF2-40B4-BE49-F238E27FC236}">
                    <a16:creationId xmlns:a16="http://schemas.microsoft.com/office/drawing/2014/main" id="{FBA83CCE-8758-4C49-BA62-2EAACECA527D}"/>
                  </a:ext>
                </a:extLst>
              </p:cNvPr>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5;p44">
                <a:extLst>
                  <a:ext uri="{FF2B5EF4-FFF2-40B4-BE49-F238E27FC236}">
                    <a16:creationId xmlns:a16="http://schemas.microsoft.com/office/drawing/2014/main" id="{DE35EBC7-A5EA-4D38-8110-23423D1F8448}"/>
                  </a:ext>
                </a:extLst>
              </p:cNvPr>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6;p44">
                <a:extLst>
                  <a:ext uri="{FF2B5EF4-FFF2-40B4-BE49-F238E27FC236}">
                    <a16:creationId xmlns:a16="http://schemas.microsoft.com/office/drawing/2014/main" id="{7F183498-D444-4583-A580-45E24F35305B}"/>
                  </a:ext>
                </a:extLst>
              </p:cNvPr>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7;p44">
                <a:extLst>
                  <a:ext uri="{FF2B5EF4-FFF2-40B4-BE49-F238E27FC236}">
                    <a16:creationId xmlns:a16="http://schemas.microsoft.com/office/drawing/2014/main" id="{4789843F-A3C0-48D7-BF38-2CA5F07F857B}"/>
                  </a:ext>
                </a:extLst>
              </p:cNvPr>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8;p44">
                <a:extLst>
                  <a:ext uri="{FF2B5EF4-FFF2-40B4-BE49-F238E27FC236}">
                    <a16:creationId xmlns:a16="http://schemas.microsoft.com/office/drawing/2014/main" id="{58C35FF5-1505-4D42-8B0F-023C44C58B20}"/>
                  </a:ext>
                </a:extLst>
              </p:cNvPr>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9;p44">
                <a:extLst>
                  <a:ext uri="{FF2B5EF4-FFF2-40B4-BE49-F238E27FC236}">
                    <a16:creationId xmlns:a16="http://schemas.microsoft.com/office/drawing/2014/main" id="{C2133529-2EE5-4975-8900-45A8A513AD1E}"/>
                  </a:ext>
                </a:extLst>
              </p:cNvPr>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0;p44">
                <a:extLst>
                  <a:ext uri="{FF2B5EF4-FFF2-40B4-BE49-F238E27FC236}">
                    <a16:creationId xmlns:a16="http://schemas.microsoft.com/office/drawing/2014/main" id="{D006635F-C7A9-4610-9F74-C470622A5D9E}"/>
                  </a:ext>
                </a:extLst>
              </p:cNvPr>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01;p44">
                <a:extLst>
                  <a:ext uri="{FF2B5EF4-FFF2-40B4-BE49-F238E27FC236}">
                    <a16:creationId xmlns:a16="http://schemas.microsoft.com/office/drawing/2014/main" id="{2D8918EF-4666-42B3-AA73-DBAB755D6449}"/>
                  </a:ext>
                </a:extLst>
              </p:cNvPr>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2;p44">
                <a:extLst>
                  <a:ext uri="{FF2B5EF4-FFF2-40B4-BE49-F238E27FC236}">
                    <a16:creationId xmlns:a16="http://schemas.microsoft.com/office/drawing/2014/main" id="{720A2D24-D292-4F33-BC9C-E72DB10079B1}"/>
                  </a:ext>
                </a:extLst>
              </p:cNvPr>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3;p44">
                <a:extLst>
                  <a:ext uri="{FF2B5EF4-FFF2-40B4-BE49-F238E27FC236}">
                    <a16:creationId xmlns:a16="http://schemas.microsoft.com/office/drawing/2014/main" id="{620F3C6E-0A45-45E2-98B5-AA458118290F}"/>
                  </a:ext>
                </a:extLst>
              </p:cNvPr>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4;p44">
                <a:extLst>
                  <a:ext uri="{FF2B5EF4-FFF2-40B4-BE49-F238E27FC236}">
                    <a16:creationId xmlns:a16="http://schemas.microsoft.com/office/drawing/2014/main" id="{B0AAB402-4442-41E2-9B2D-9F56BF44DDC9}"/>
                  </a:ext>
                </a:extLst>
              </p:cNvPr>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5;p44">
                <a:extLst>
                  <a:ext uri="{FF2B5EF4-FFF2-40B4-BE49-F238E27FC236}">
                    <a16:creationId xmlns:a16="http://schemas.microsoft.com/office/drawing/2014/main" id="{93C94851-10A9-49DE-83D7-12B84BF8A32C}"/>
                  </a:ext>
                </a:extLst>
              </p:cNvPr>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6;p44">
                <a:extLst>
                  <a:ext uri="{FF2B5EF4-FFF2-40B4-BE49-F238E27FC236}">
                    <a16:creationId xmlns:a16="http://schemas.microsoft.com/office/drawing/2014/main" id="{7456FD48-203F-4405-ACCF-F4E77C037B13}"/>
                  </a:ext>
                </a:extLst>
              </p:cNvPr>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7;p44">
                <a:extLst>
                  <a:ext uri="{FF2B5EF4-FFF2-40B4-BE49-F238E27FC236}">
                    <a16:creationId xmlns:a16="http://schemas.microsoft.com/office/drawing/2014/main" id="{10AA51FA-6E0A-451A-BB49-33ABE40707A0}"/>
                  </a:ext>
                </a:extLst>
              </p:cNvPr>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8;p44">
                <a:extLst>
                  <a:ext uri="{FF2B5EF4-FFF2-40B4-BE49-F238E27FC236}">
                    <a16:creationId xmlns:a16="http://schemas.microsoft.com/office/drawing/2014/main" id="{589F4680-789A-4751-AEC3-2BDF0BE27F6B}"/>
                  </a:ext>
                </a:extLst>
              </p:cNvPr>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9;p44">
                <a:extLst>
                  <a:ext uri="{FF2B5EF4-FFF2-40B4-BE49-F238E27FC236}">
                    <a16:creationId xmlns:a16="http://schemas.microsoft.com/office/drawing/2014/main" id="{024A4199-F1DF-4A91-A705-A9DC6791B23B}"/>
                  </a:ext>
                </a:extLst>
              </p:cNvPr>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10;p44">
                <a:extLst>
                  <a:ext uri="{FF2B5EF4-FFF2-40B4-BE49-F238E27FC236}">
                    <a16:creationId xmlns:a16="http://schemas.microsoft.com/office/drawing/2014/main" id="{01E22650-0438-47F5-A2DD-F3C2113E0D99}"/>
                  </a:ext>
                </a:extLst>
              </p:cNvPr>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1;p44">
                <a:extLst>
                  <a:ext uri="{FF2B5EF4-FFF2-40B4-BE49-F238E27FC236}">
                    <a16:creationId xmlns:a16="http://schemas.microsoft.com/office/drawing/2014/main" id="{B094F839-8546-4B89-8134-2D25746FEF11}"/>
                  </a:ext>
                </a:extLst>
              </p:cNvPr>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2;p44">
                <a:extLst>
                  <a:ext uri="{FF2B5EF4-FFF2-40B4-BE49-F238E27FC236}">
                    <a16:creationId xmlns:a16="http://schemas.microsoft.com/office/drawing/2014/main" id="{463ACBE0-80C1-4CD1-AB66-9292BF8F52FD}"/>
                  </a:ext>
                </a:extLst>
              </p:cNvPr>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3;p44">
                <a:extLst>
                  <a:ext uri="{FF2B5EF4-FFF2-40B4-BE49-F238E27FC236}">
                    <a16:creationId xmlns:a16="http://schemas.microsoft.com/office/drawing/2014/main" id="{F3507CD2-A81D-48CD-B65E-365B0D22E46F}"/>
                  </a:ext>
                </a:extLst>
              </p:cNvPr>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14;p44">
                <a:extLst>
                  <a:ext uri="{FF2B5EF4-FFF2-40B4-BE49-F238E27FC236}">
                    <a16:creationId xmlns:a16="http://schemas.microsoft.com/office/drawing/2014/main" id="{C9EADC5F-8DA7-4D6D-8AF6-D505470C06B0}"/>
                  </a:ext>
                </a:extLst>
              </p:cNvPr>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15;p44">
                <a:extLst>
                  <a:ext uri="{FF2B5EF4-FFF2-40B4-BE49-F238E27FC236}">
                    <a16:creationId xmlns:a16="http://schemas.microsoft.com/office/drawing/2014/main" id="{E6DBD610-9AB4-4167-B164-DFBCC0B254FA}"/>
                  </a:ext>
                </a:extLst>
              </p:cNvPr>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16;p44">
                <a:extLst>
                  <a:ext uri="{FF2B5EF4-FFF2-40B4-BE49-F238E27FC236}">
                    <a16:creationId xmlns:a16="http://schemas.microsoft.com/office/drawing/2014/main" id="{432AB3C9-0402-4EFA-9A6D-4F4F0E2D6C24}"/>
                  </a:ext>
                </a:extLst>
              </p:cNvPr>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17;p44">
                <a:extLst>
                  <a:ext uri="{FF2B5EF4-FFF2-40B4-BE49-F238E27FC236}">
                    <a16:creationId xmlns:a16="http://schemas.microsoft.com/office/drawing/2014/main" id="{F64C7EDA-9D5A-42C4-AA8A-745E7C24EA1F}"/>
                  </a:ext>
                </a:extLst>
              </p:cNvPr>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18;p44">
                <a:extLst>
                  <a:ext uri="{FF2B5EF4-FFF2-40B4-BE49-F238E27FC236}">
                    <a16:creationId xmlns:a16="http://schemas.microsoft.com/office/drawing/2014/main" id="{D7CF4F2C-669D-478F-8BC1-28B241BF8656}"/>
                  </a:ext>
                </a:extLst>
              </p:cNvPr>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19;p44">
                <a:extLst>
                  <a:ext uri="{FF2B5EF4-FFF2-40B4-BE49-F238E27FC236}">
                    <a16:creationId xmlns:a16="http://schemas.microsoft.com/office/drawing/2014/main" id="{9640092B-88D0-455B-8C44-69C4DE5A927B}"/>
                  </a:ext>
                </a:extLst>
              </p:cNvPr>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20;p44">
                <a:extLst>
                  <a:ext uri="{FF2B5EF4-FFF2-40B4-BE49-F238E27FC236}">
                    <a16:creationId xmlns:a16="http://schemas.microsoft.com/office/drawing/2014/main" id="{EA3CB44F-A5F4-4BDE-BA5E-3DAD7C09D087}"/>
                  </a:ext>
                </a:extLst>
              </p:cNvPr>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21;p44">
                <a:extLst>
                  <a:ext uri="{FF2B5EF4-FFF2-40B4-BE49-F238E27FC236}">
                    <a16:creationId xmlns:a16="http://schemas.microsoft.com/office/drawing/2014/main" id="{6BA97B4D-C416-4D0B-8CD3-C292F3480E3C}"/>
                  </a:ext>
                </a:extLst>
              </p:cNvPr>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22;p44">
                <a:extLst>
                  <a:ext uri="{FF2B5EF4-FFF2-40B4-BE49-F238E27FC236}">
                    <a16:creationId xmlns:a16="http://schemas.microsoft.com/office/drawing/2014/main" id="{1C70A4EC-2176-4069-A50A-2A86D7C2C819}"/>
                  </a:ext>
                </a:extLst>
              </p:cNvPr>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23;p44">
                <a:extLst>
                  <a:ext uri="{FF2B5EF4-FFF2-40B4-BE49-F238E27FC236}">
                    <a16:creationId xmlns:a16="http://schemas.microsoft.com/office/drawing/2014/main" id="{43480D95-A036-46FA-BE2E-DFFDFA0EDD26}"/>
                  </a:ext>
                </a:extLst>
              </p:cNvPr>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24;p44">
                <a:extLst>
                  <a:ext uri="{FF2B5EF4-FFF2-40B4-BE49-F238E27FC236}">
                    <a16:creationId xmlns:a16="http://schemas.microsoft.com/office/drawing/2014/main" id="{AD4A7092-41B8-43DC-9214-5884D2F17DBD}"/>
                  </a:ext>
                </a:extLst>
              </p:cNvPr>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25;p44">
                <a:extLst>
                  <a:ext uri="{FF2B5EF4-FFF2-40B4-BE49-F238E27FC236}">
                    <a16:creationId xmlns:a16="http://schemas.microsoft.com/office/drawing/2014/main" id="{E2C78415-D001-4380-913D-2D0F721A71CB}"/>
                  </a:ext>
                </a:extLst>
              </p:cNvPr>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26;p44">
                <a:extLst>
                  <a:ext uri="{FF2B5EF4-FFF2-40B4-BE49-F238E27FC236}">
                    <a16:creationId xmlns:a16="http://schemas.microsoft.com/office/drawing/2014/main" id="{E99ED1AC-E626-4DA5-9C8B-F2E404F2A990}"/>
                  </a:ext>
                </a:extLst>
              </p:cNvPr>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27;p44">
                <a:extLst>
                  <a:ext uri="{FF2B5EF4-FFF2-40B4-BE49-F238E27FC236}">
                    <a16:creationId xmlns:a16="http://schemas.microsoft.com/office/drawing/2014/main" id="{9168DACE-A48B-4760-9F5F-49DFA165159A}"/>
                  </a:ext>
                </a:extLst>
              </p:cNvPr>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28;p44">
                <a:extLst>
                  <a:ext uri="{FF2B5EF4-FFF2-40B4-BE49-F238E27FC236}">
                    <a16:creationId xmlns:a16="http://schemas.microsoft.com/office/drawing/2014/main" id="{B8F813AE-F754-46C7-96AD-56F9EB9B7C4F}"/>
                  </a:ext>
                </a:extLst>
              </p:cNvPr>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29;p44">
                <a:extLst>
                  <a:ext uri="{FF2B5EF4-FFF2-40B4-BE49-F238E27FC236}">
                    <a16:creationId xmlns:a16="http://schemas.microsoft.com/office/drawing/2014/main" id="{FB90AB0A-9B0C-44F9-9D83-42D6E6800E55}"/>
                  </a:ext>
                </a:extLst>
              </p:cNvPr>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30;p44">
                <a:extLst>
                  <a:ext uri="{FF2B5EF4-FFF2-40B4-BE49-F238E27FC236}">
                    <a16:creationId xmlns:a16="http://schemas.microsoft.com/office/drawing/2014/main" id="{5826AF79-C1C7-4E7F-8DD0-5C6A97FB9E02}"/>
                  </a:ext>
                </a:extLst>
              </p:cNvPr>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31;p44">
                <a:extLst>
                  <a:ext uri="{FF2B5EF4-FFF2-40B4-BE49-F238E27FC236}">
                    <a16:creationId xmlns:a16="http://schemas.microsoft.com/office/drawing/2014/main" id="{8E299EBA-0047-4C6B-B0FE-CDB241DDB273}"/>
                  </a:ext>
                </a:extLst>
              </p:cNvPr>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32;p44">
                <a:extLst>
                  <a:ext uri="{FF2B5EF4-FFF2-40B4-BE49-F238E27FC236}">
                    <a16:creationId xmlns:a16="http://schemas.microsoft.com/office/drawing/2014/main" id="{97A1D05D-E7C3-45B3-BD48-00F2548CFE60}"/>
                  </a:ext>
                </a:extLst>
              </p:cNvPr>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33;p44">
                <a:extLst>
                  <a:ext uri="{FF2B5EF4-FFF2-40B4-BE49-F238E27FC236}">
                    <a16:creationId xmlns:a16="http://schemas.microsoft.com/office/drawing/2014/main" id="{353474E5-F3D6-4FE4-A5D6-F17A8A4A6045}"/>
                  </a:ext>
                </a:extLst>
              </p:cNvPr>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34;p44">
                <a:extLst>
                  <a:ext uri="{FF2B5EF4-FFF2-40B4-BE49-F238E27FC236}">
                    <a16:creationId xmlns:a16="http://schemas.microsoft.com/office/drawing/2014/main" id="{9AB9F737-EC20-4A5C-A515-EFA6AC566A3E}"/>
                  </a:ext>
                </a:extLst>
              </p:cNvPr>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35;p44">
                <a:extLst>
                  <a:ext uri="{FF2B5EF4-FFF2-40B4-BE49-F238E27FC236}">
                    <a16:creationId xmlns:a16="http://schemas.microsoft.com/office/drawing/2014/main" id="{E07A398A-8BC0-4740-A115-FF3C70B087DA}"/>
                  </a:ext>
                </a:extLst>
              </p:cNvPr>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36;p44">
                <a:extLst>
                  <a:ext uri="{FF2B5EF4-FFF2-40B4-BE49-F238E27FC236}">
                    <a16:creationId xmlns:a16="http://schemas.microsoft.com/office/drawing/2014/main" id="{E71C8547-82F8-4ECA-812A-DBED47C60A7E}"/>
                  </a:ext>
                </a:extLst>
              </p:cNvPr>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37;p44">
                <a:extLst>
                  <a:ext uri="{FF2B5EF4-FFF2-40B4-BE49-F238E27FC236}">
                    <a16:creationId xmlns:a16="http://schemas.microsoft.com/office/drawing/2014/main" id="{2D57385D-8681-4EDF-B9CC-4C3C1634DBCB}"/>
                  </a:ext>
                </a:extLst>
              </p:cNvPr>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38;p44">
                <a:extLst>
                  <a:ext uri="{FF2B5EF4-FFF2-40B4-BE49-F238E27FC236}">
                    <a16:creationId xmlns:a16="http://schemas.microsoft.com/office/drawing/2014/main" id="{17CD80C8-825C-4575-B481-FFBDA4ADBE50}"/>
                  </a:ext>
                </a:extLst>
              </p:cNvPr>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39;p44">
                <a:extLst>
                  <a:ext uri="{FF2B5EF4-FFF2-40B4-BE49-F238E27FC236}">
                    <a16:creationId xmlns:a16="http://schemas.microsoft.com/office/drawing/2014/main" id="{6537DC0B-1B96-4EF6-A05C-D0BF669F3052}"/>
                  </a:ext>
                </a:extLst>
              </p:cNvPr>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40;p44">
                <a:extLst>
                  <a:ext uri="{FF2B5EF4-FFF2-40B4-BE49-F238E27FC236}">
                    <a16:creationId xmlns:a16="http://schemas.microsoft.com/office/drawing/2014/main" id="{8117B5F0-11E7-4A34-8CAF-01D4E4F3F3B6}"/>
                  </a:ext>
                </a:extLst>
              </p:cNvPr>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41;p44">
                <a:extLst>
                  <a:ext uri="{FF2B5EF4-FFF2-40B4-BE49-F238E27FC236}">
                    <a16:creationId xmlns:a16="http://schemas.microsoft.com/office/drawing/2014/main" id="{B56A6E84-AD97-4821-AD6F-1DF5570720E5}"/>
                  </a:ext>
                </a:extLst>
              </p:cNvPr>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42;p44">
                <a:extLst>
                  <a:ext uri="{FF2B5EF4-FFF2-40B4-BE49-F238E27FC236}">
                    <a16:creationId xmlns:a16="http://schemas.microsoft.com/office/drawing/2014/main" id="{B5D9D196-8652-4332-9566-449256E3DE12}"/>
                  </a:ext>
                </a:extLst>
              </p:cNvPr>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43;p44">
                <a:extLst>
                  <a:ext uri="{FF2B5EF4-FFF2-40B4-BE49-F238E27FC236}">
                    <a16:creationId xmlns:a16="http://schemas.microsoft.com/office/drawing/2014/main" id="{453B02C2-49F3-4AA5-8EF9-FEB9EF51141E}"/>
                  </a:ext>
                </a:extLst>
              </p:cNvPr>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4;p44">
                <a:extLst>
                  <a:ext uri="{FF2B5EF4-FFF2-40B4-BE49-F238E27FC236}">
                    <a16:creationId xmlns:a16="http://schemas.microsoft.com/office/drawing/2014/main" id="{9ACA0577-81E8-40B0-B31A-B2562EF61A2B}"/>
                  </a:ext>
                </a:extLst>
              </p:cNvPr>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45;p44">
                <a:extLst>
                  <a:ext uri="{FF2B5EF4-FFF2-40B4-BE49-F238E27FC236}">
                    <a16:creationId xmlns:a16="http://schemas.microsoft.com/office/drawing/2014/main" id="{BAA2E193-DE1A-49E0-8E41-16AD6DD648F1}"/>
                  </a:ext>
                </a:extLst>
              </p:cNvPr>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46;p44">
                <a:extLst>
                  <a:ext uri="{FF2B5EF4-FFF2-40B4-BE49-F238E27FC236}">
                    <a16:creationId xmlns:a16="http://schemas.microsoft.com/office/drawing/2014/main" id="{B8E10524-7AE1-4F36-9CB7-DFE775574D47}"/>
                  </a:ext>
                </a:extLst>
              </p:cNvPr>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47;p44">
                <a:extLst>
                  <a:ext uri="{FF2B5EF4-FFF2-40B4-BE49-F238E27FC236}">
                    <a16:creationId xmlns:a16="http://schemas.microsoft.com/office/drawing/2014/main" id="{1A1EB360-D9CB-488B-85FA-070C5C511404}"/>
                  </a:ext>
                </a:extLst>
              </p:cNvPr>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48;p44">
                <a:extLst>
                  <a:ext uri="{FF2B5EF4-FFF2-40B4-BE49-F238E27FC236}">
                    <a16:creationId xmlns:a16="http://schemas.microsoft.com/office/drawing/2014/main" id="{DB063F0A-9DCE-4A9A-9C6C-421918071957}"/>
                  </a:ext>
                </a:extLst>
              </p:cNvPr>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49;p44">
                <a:extLst>
                  <a:ext uri="{FF2B5EF4-FFF2-40B4-BE49-F238E27FC236}">
                    <a16:creationId xmlns:a16="http://schemas.microsoft.com/office/drawing/2014/main" id="{B1565DF2-1FE3-43D7-A29C-A25126F03187}"/>
                  </a:ext>
                </a:extLst>
              </p:cNvPr>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50;p44">
                <a:extLst>
                  <a:ext uri="{FF2B5EF4-FFF2-40B4-BE49-F238E27FC236}">
                    <a16:creationId xmlns:a16="http://schemas.microsoft.com/office/drawing/2014/main" id="{1366F8FA-7E41-4829-9E08-870756EA833C}"/>
                  </a:ext>
                </a:extLst>
              </p:cNvPr>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51;p44">
                <a:extLst>
                  <a:ext uri="{FF2B5EF4-FFF2-40B4-BE49-F238E27FC236}">
                    <a16:creationId xmlns:a16="http://schemas.microsoft.com/office/drawing/2014/main" id="{FC6503EF-EDF5-4A69-A990-AB6C2AC25ED3}"/>
                  </a:ext>
                </a:extLst>
              </p:cNvPr>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52;p44">
                <a:extLst>
                  <a:ext uri="{FF2B5EF4-FFF2-40B4-BE49-F238E27FC236}">
                    <a16:creationId xmlns:a16="http://schemas.microsoft.com/office/drawing/2014/main" id="{B80DA05D-7057-4E2D-BDCD-6FE2F5369355}"/>
                  </a:ext>
                </a:extLst>
              </p:cNvPr>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53;p44">
                <a:extLst>
                  <a:ext uri="{FF2B5EF4-FFF2-40B4-BE49-F238E27FC236}">
                    <a16:creationId xmlns:a16="http://schemas.microsoft.com/office/drawing/2014/main" id="{B6E99F5B-A6FA-41D4-87F7-5769CF821597}"/>
                  </a:ext>
                </a:extLst>
              </p:cNvPr>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862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7498FD-29BD-4F23-9BA4-D8FF09AE6C5E}"/>
              </a:ext>
            </a:extLst>
          </p:cNvPr>
          <p:cNvSpPr>
            <a:spLocks noGrp="1"/>
          </p:cNvSpPr>
          <p:nvPr>
            <p:ph type="body" idx="1"/>
          </p:nvPr>
        </p:nvSpPr>
        <p:spPr>
          <a:xfrm>
            <a:off x="469127" y="1804946"/>
            <a:ext cx="5613622" cy="2266122"/>
          </a:xfrm>
        </p:spPr>
        <p:txBody>
          <a:bodyPr/>
          <a:lstStyle/>
          <a:p>
            <a:endParaRPr lang="en-US" dirty="0">
              <a:solidFill>
                <a:schemeClr val="tx1">
                  <a:lumMod val="75000"/>
                </a:schemeClr>
              </a:solidFill>
              <a:latin typeface="Fjalla One" panose="020B0604020202020204" charset="0"/>
            </a:endParaRPr>
          </a:p>
          <a:p>
            <a:r>
              <a:rPr lang="en-US" dirty="0">
                <a:solidFill>
                  <a:schemeClr val="tx1">
                    <a:lumMod val="75000"/>
                  </a:schemeClr>
                </a:solidFill>
                <a:latin typeface="Fjalla One" panose="020B0604020202020204" charset="0"/>
              </a:rPr>
              <a:t>iv. Run the test again</a:t>
            </a:r>
          </a:p>
          <a:p>
            <a:r>
              <a:rPr lang="en-US" dirty="0">
                <a:solidFill>
                  <a:schemeClr val="tx1">
                    <a:lumMod val="75000"/>
                  </a:schemeClr>
                </a:solidFill>
                <a:latin typeface="Barlow Semi Condensed" panose="00000506000000000000" pitchFamily="2" charset="0"/>
              </a:rPr>
              <a:t>		The developer should rerun the test using the codes written in the previous step. </a:t>
            </a:r>
          </a:p>
          <a:p>
            <a:endParaRPr lang="en-US" dirty="0">
              <a:solidFill>
                <a:schemeClr val="tx1">
                  <a:lumMod val="75000"/>
                </a:schemeClr>
              </a:solidFill>
              <a:latin typeface="Barlow Semi Condensed" panose="00000506000000000000" pitchFamily="2" charset="0"/>
            </a:endParaRPr>
          </a:p>
          <a:p>
            <a:endParaRPr lang="en-US" dirty="0">
              <a:solidFill>
                <a:schemeClr val="tx1">
                  <a:lumMod val="75000"/>
                </a:schemeClr>
              </a:solidFill>
              <a:latin typeface="Barlow Semi Condensed" panose="00000506000000000000" pitchFamily="2" charset="0"/>
            </a:endParaRPr>
          </a:p>
          <a:p>
            <a:r>
              <a:rPr lang="en-US" dirty="0">
                <a:solidFill>
                  <a:schemeClr val="tx1">
                    <a:lumMod val="75000"/>
                  </a:schemeClr>
                </a:solidFill>
                <a:latin typeface="Fjalla One" panose="020B0604020202020204" charset="0"/>
              </a:rPr>
              <a:t>v. Refactor the code</a:t>
            </a:r>
          </a:p>
          <a:p>
            <a:r>
              <a:rPr lang="en-US" dirty="0">
                <a:solidFill>
                  <a:schemeClr val="tx1">
                    <a:lumMod val="75000"/>
                  </a:schemeClr>
                </a:solidFill>
                <a:latin typeface="Barlow Semi Condensed" panose="00000506000000000000" pitchFamily="2" charset="0"/>
              </a:rPr>
              <a:t>		Once the tests pass, the developer should now clean the written codes to make sure it adheres to standards. </a:t>
            </a:r>
          </a:p>
          <a:p>
            <a:endParaRPr lang="en-US" dirty="0">
              <a:solidFill>
                <a:schemeClr val="tx1">
                  <a:lumMod val="75000"/>
                </a:schemeClr>
              </a:solidFill>
            </a:endParaRPr>
          </a:p>
          <a:p>
            <a:endParaRPr lang="en-US" dirty="0">
              <a:solidFill>
                <a:schemeClr val="tx1">
                  <a:lumMod val="75000"/>
                </a:schemeClr>
              </a:solidFill>
            </a:endParaRPr>
          </a:p>
          <a:p>
            <a:endParaRPr lang="en-US" dirty="0">
              <a:solidFill>
                <a:schemeClr val="tx1">
                  <a:lumMod val="75000"/>
                </a:schemeClr>
              </a:solidFill>
            </a:endParaRPr>
          </a:p>
        </p:txBody>
      </p:sp>
      <p:sp>
        <p:nvSpPr>
          <p:cNvPr id="5" name="Title 4">
            <a:extLst>
              <a:ext uri="{FF2B5EF4-FFF2-40B4-BE49-F238E27FC236}">
                <a16:creationId xmlns:a16="http://schemas.microsoft.com/office/drawing/2014/main" id="{D1D59824-2F5F-492A-A287-6841BDE0A0B7}"/>
              </a:ext>
            </a:extLst>
          </p:cNvPr>
          <p:cNvSpPr>
            <a:spLocks noGrp="1"/>
          </p:cNvSpPr>
          <p:nvPr>
            <p:ph type="title"/>
          </p:nvPr>
        </p:nvSpPr>
        <p:spPr>
          <a:xfrm>
            <a:off x="1835269" y="365840"/>
            <a:ext cx="5471142" cy="585300"/>
          </a:xfrm>
        </p:spPr>
        <p:txBody>
          <a:bodyPr/>
          <a:lstStyle/>
          <a:p>
            <a:r>
              <a:rPr lang="en-US" sz="3000" dirty="0">
                <a:solidFill>
                  <a:schemeClr val="tx1">
                    <a:lumMod val="75000"/>
                  </a:schemeClr>
                </a:solidFill>
              </a:rPr>
              <a:t>TDD IMPLEMENTATION PROCESSES</a:t>
            </a:r>
          </a:p>
        </p:txBody>
      </p:sp>
      <p:grpSp>
        <p:nvGrpSpPr>
          <p:cNvPr id="4" name="Google Shape;2157;p44">
            <a:extLst>
              <a:ext uri="{FF2B5EF4-FFF2-40B4-BE49-F238E27FC236}">
                <a16:creationId xmlns:a16="http://schemas.microsoft.com/office/drawing/2014/main" id="{A07D007E-12CC-4BAD-9B53-BA55D0CD789F}"/>
              </a:ext>
            </a:extLst>
          </p:cNvPr>
          <p:cNvGrpSpPr/>
          <p:nvPr/>
        </p:nvGrpSpPr>
        <p:grpSpPr>
          <a:xfrm>
            <a:off x="6162260" y="1558456"/>
            <a:ext cx="2687541" cy="2512612"/>
            <a:chOff x="5032915" y="1966233"/>
            <a:chExt cx="2992444" cy="2707392"/>
          </a:xfrm>
        </p:grpSpPr>
        <p:sp>
          <p:nvSpPr>
            <p:cNvPr id="7" name="Google Shape;2158;p44">
              <a:extLst>
                <a:ext uri="{FF2B5EF4-FFF2-40B4-BE49-F238E27FC236}">
                  <a16:creationId xmlns:a16="http://schemas.microsoft.com/office/drawing/2014/main" id="{5A717D7A-8970-4166-A499-57A8F89F13FC}"/>
                </a:ext>
              </a:extLst>
            </p:cNvPr>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159;p44">
              <a:extLst>
                <a:ext uri="{FF2B5EF4-FFF2-40B4-BE49-F238E27FC236}">
                  <a16:creationId xmlns:a16="http://schemas.microsoft.com/office/drawing/2014/main" id="{FD7A79E9-0C23-458E-A7B9-A728A56AEB14}"/>
                </a:ext>
              </a:extLst>
            </p:cNvPr>
            <p:cNvGrpSpPr/>
            <p:nvPr/>
          </p:nvGrpSpPr>
          <p:grpSpPr>
            <a:xfrm>
              <a:off x="5032915" y="1966233"/>
              <a:ext cx="2992444" cy="2707392"/>
              <a:chOff x="5326840" y="1961634"/>
              <a:chExt cx="2992444" cy="2707392"/>
            </a:xfrm>
          </p:grpSpPr>
          <p:sp>
            <p:nvSpPr>
              <p:cNvPr id="9" name="Google Shape;2160;p44">
                <a:extLst>
                  <a:ext uri="{FF2B5EF4-FFF2-40B4-BE49-F238E27FC236}">
                    <a16:creationId xmlns:a16="http://schemas.microsoft.com/office/drawing/2014/main" id="{8897BEBD-F91E-4210-B0C7-F895D3CFDE99}"/>
                  </a:ext>
                </a:extLst>
              </p:cNvPr>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1;p44">
                <a:extLst>
                  <a:ext uri="{FF2B5EF4-FFF2-40B4-BE49-F238E27FC236}">
                    <a16:creationId xmlns:a16="http://schemas.microsoft.com/office/drawing/2014/main" id="{A0B3CD8C-ED29-46D9-80F6-EA49AAAF4D5B}"/>
                  </a:ext>
                </a:extLst>
              </p:cNvPr>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62;p44">
                <a:extLst>
                  <a:ext uri="{FF2B5EF4-FFF2-40B4-BE49-F238E27FC236}">
                    <a16:creationId xmlns:a16="http://schemas.microsoft.com/office/drawing/2014/main" id="{DA93F867-3335-4BE8-BE2F-D03368C9EF13}"/>
                  </a:ext>
                </a:extLst>
              </p:cNvPr>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63;p44">
                <a:extLst>
                  <a:ext uri="{FF2B5EF4-FFF2-40B4-BE49-F238E27FC236}">
                    <a16:creationId xmlns:a16="http://schemas.microsoft.com/office/drawing/2014/main" id="{7F72C53F-1808-46D7-A88C-80746803ED47}"/>
                  </a:ext>
                </a:extLst>
              </p:cNvPr>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64;p44">
                <a:extLst>
                  <a:ext uri="{FF2B5EF4-FFF2-40B4-BE49-F238E27FC236}">
                    <a16:creationId xmlns:a16="http://schemas.microsoft.com/office/drawing/2014/main" id="{5B4140A6-C06E-435E-A021-66D7064E491F}"/>
                  </a:ext>
                </a:extLst>
              </p:cNvPr>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65;p44">
                <a:extLst>
                  <a:ext uri="{FF2B5EF4-FFF2-40B4-BE49-F238E27FC236}">
                    <a16:creationId xmlns:a16="http://schemas.microsoft.com/office/drawing/2014/main" id="{3861E3FD-26F9-4323-B6C5-3F775D93F7CE}"/>
                  </a:ext>
                </a:extLst>
              </p:cNvPr>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6;p44">
                <a:extLst>
                  <a:ext uri="{FF2B5EF4-FFF2-40B4-BE49-F238E27FC236}">
                    <a16:creationId xmlns:a16="http://schemas.microsoft.com/office/drawing/2014/main" id="{9F179BC0-2AC4-4534-877B-0780B39DDA21}"/>
                  </a:ext>
                </a:extLst>
              </p:cNvPr>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67;p44">
                <a:extLst>
                  <a:ext uri="{FF2B5EF4-FFF2-40B4-BE49-F238E27FC236}">
                    <a16:creationId xmlns:a16="http://schemas.microsoft.com/office/drawing/2014/main" id="{F3DA13F4-5270-4484-8938-1159D07B5C13}"/>
                  </a:ext>
                </a:extLst>
              </p:cNvPr>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68;p44">
                <a:extLst>
                  <a:ext uri="{FF2B5EF4-FFF2-40B4-BE49-F238E27FC236}">
                    <a16:creationId xmlns:a16="http://schemas.microsoft.com/office/drawing/2014/main" id="{376AC0E4-E5AF-43F2-A4B2-A85D24A32328}"/>
                  </a:ext>
                </a:extLst>
              </p:cNvPr>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69;p44">
                <a:extLst>
                  <a:ext uri="{FF2B5EF4-FFF2-40B4-BE49-F238E27FC236}">
                    <a16:creationId xmlns:a16="http://schemas.microsoft.com/office/drawing/2014/main" id="{C36CB144-12C5-4B24-9C08-9ECE6AF3952E}"/>
                  </a:ext>
                </a:extLst>
              </p:cNvPr>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70;p44">
                <a:extLst>
                  <a:ext uri="{FF2B5EF4-FFF2-40B4-BE49-F238E27FC236}">
                    <a16:creationId xmlns:a16="http://schemas.microsoft.com/office/drawing/2014/main" id="{3F90BFBF-9D69-4140-A0CA-FBCC3D6F34EE}"/>
                  </a:ext>
                </a:extLst>
              </p:cNvPr>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1;p44">
                <a:extLst>
                  <a:ext uri="{FF2B5EF4-FFF2-40B4-BE49-F238E27FC236}">
                    <a16:creationId xmlns:a16="http://schemas.microsoft.com/office/drawing/2014/main" id="{DE369833-B98C-48AF-A017-D9BEA3542651}"/>
                  </a:ext>
                </a:extLst>
              </p:cNvPr>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2;p44">
                <a:extLst>
                  <a:ext uri="{FF2B5EF4-FFF2-40B4-BE49-F238E27FC236}">
                    <a16:creationId xmlns:a16="http://schemas.microsoft.com/office/drawing/2014/main" id="{1CC32DC4-F435-410F-BC6A-84A61DD31392}"/>
                  </a:ext>
                </a:extLst>
              </p:cNvPr>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73;p44">
                <a:extLst>
                  <a:ext uri="{FF2B5EF4-FFF2-40B4-BE49-F238E27FC236}">
                    <a16:creationId xmlns:a16="http://schemas.microsoft.com/office/drawing/2014/main" id="{5D2C5DF4-722E-4DB7-9F4B-966C1D622E1D}"/>
                  </a:ext>
                </a:extLst>
              </p:cNvPr>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74;p44">
                <a:extLst>
                  <a:ext uri="{FF2B5EF4-FFF2-40B4-BE49-F238E27FC236}">
                    <a16:creationId xmlns:a16="http://schemas.microsoft.com/office/drawing/2014/main" id="{24BD2377-B5BE-4E7C-B27D-2056F6D24416}"/>
                  </a:ext>
                </a:extLst>
              </p:cNvPr>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75;p44">
                <a:extLst>
                  <a:ext uri="{FF2B5EF4-FFF2-40B4-BE49-F238E27FC236}">
                    <a16:creationId xmlns:a16="http://schemas.microsoft.com/office/drawing/2014/main" id="{F18E8FF6-D45D-4936-95F6-E80067007E01}"/>
                  </a:ext>
                </a:extLst>
              </p:cNvPr>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6;p44">
                <a:extLst>
                  <a:ext uri="{FF2B5EF4-FFF2-40B4-BE49-F238E27FC236}">
                    <a16:creationId xmlns:a16="http://schemas.microsoft.com/office/drawing/2014/main" id="{04043B63-4225-4128-8FDB-024F5F0D6FF1}"/>
                  </a:ext>
                </a:extLst>
              </p:cNvPr>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77;p44">
                <a:extLst>
                  <a:ext uri="{FF2B5EF4-FFF2-40B4-BE49-F238E27FC236}">
                    <a16:creationId xmlns:a16="http://schemas.microsoft.com/office/drawing/2014/main" id="{C1E40F3B-3311-405F-8ECE-BAC455B927BC}"/>
                  </a:ext>
                </a:extLst>
              </p:cNvPr>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78;p44">
                <a:extLst>
                  <a:ext uri="{FF2B5EF4-FFF2-40B4-BE49-F238E27FC236}">
                    <a16:creationId xmlns:a16="http://schemas.microsoft.com/office/drawing/2014/main" id="{5134B21F-343C-4617-A764-CAB47ADBD32D}"/>
                  </a:ext>
                </a:extLst>
              </p:cNvPr>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9;p44">
                <a:extLst>
                  <a:ext uri="{FF2B5EF4-FFF2-40B4-BE49-F238E27FC236}">
                    <a16:creationId xmlns:a16="http://schemas.microsoft.com/office/drawing/2014/main" id="{5BED666B-BD6C-4F73-A33F-C66FB800B82E}"/>
                  </a:ext>
                </a:extLst>
              </p:cNvPr>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0;p44">
                <a:extLst>
                  <a:ext uri="{FF2B5EF4-FFF2-40B4-BE49-F238E27FC236}">
                    <a16:creationId xmlns:a16="http://schemas.microsoft.com/office/drawing/2014/main" id="{B95C2A43-3A12-4216-8378-588068598A96}"/>
                  </a:ext>
                </a:extLst>
              </p:cNvPr>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1;p44">
                <a:extLst>
                  <a:ext uri="{FF2B5EF4-FFF2-40B4-BE49-F238E27FC236}">
                    <a16:creationId xmlns:a16="http://schemas.microsoft.com/office/drawing/2014/main" id="{BA6E8F34-AA27-4492-9D6E-788F08183C20}"/>
                  </a:ext>
                </a:extLst>
              </p:cNvPr>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2;p44">
                <a:extLst>
                  <a:ext uri="{FF2B5EF4-FFF2-40B4-BE49-F238E27FC236}">
                    <a16:creationId xmlns:a16="http://schemas.microsoft.com/office/drawing/2014/main" id="{32295E2F-6EBB-4C28-A17D-FDF57C55117E}"/>
                  </a:ext>
                </a:extLst>
              </p:cNvPr>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83;p44">
                <a:extLst>
                  <a:ext uri="{FF2B5EF4-FFF2-40B4-BE49-F238E27FC236}">
                    <a16:creationId xmlns:a16="http://schemas.microsoft.com/office/drawing/2014/main" id="{E4CAEBFE-7092-4A52-8C2D-6D01FD321241}"/>
                  </a:ext>
                </a:extLst>
              </p:cNvPr>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4;p44">
                <a:extLst>
                  <a:ext uri="{FF2B5EF4-FFF2-40B4-BE49-F238E27FC236}">
                    <a16:creationId xmlns:a16="http://schemas.microsoft.com/office/drawing/2014/main" id="{2D17140B-5DD4-415F-B8D1-E1661237815A}"/>
                  </a:ext>
                </a:extLst>
              </p:cNvPr>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5;p44">
                <a:extLst>
                  <a:ext uri="{FF2B5EF4-FFF2-40B4-BE49-F238E27FC236}">
                    <a16:creationId xmlns:a16="http://schemas.microsoft.com/office/drawing/2014/main" id="{B6CB80AE-F249-4E74-BB94-F382F2A0ABAE}"/>
                  </a:ext>
                </a:extLst>
              </p:cNvPr>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6;p44">
                <a:extLst>
                  <a:ext uri="{FF2B5EF4-FFF2-40B4-BE49-F238E27FC236}">
                    <a16:creationId xmlns:a16="http://schemas.microsoft.com/office/drawing/2014/main" id="{6C8BA0D1-1814-4C67-95A1-F003DA5B1443}"/>
                  </a:ext>
                </a:extLst>
              </p:cNvPr>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7;p44">
                <a:extLst>
                  <a:ext uri="{FF2B5EF4-FFF2-40B4-BE49-F238E27FC236}">
                    <a16:creationId xmlns:a16="http://schemas.microsoft.com/office/drawing/2014/main" id="{242786F0-98FA-4613-A330-6BDA0DB0D086}"/>
                  </a:ext>
                </a:extLst>
              </p:cNvPr>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8;p44">
                <a:extLst>
                  <a:ext uri="{FF2B5EF4-FFF2-40B4-BE49-F238E27FC236}">
                    <a16:creationId xmlns:a16="http://schemas.microsoft.com/office/drawing/2014/main" id="{95B134F6-31C9-4CBD-94D3-EFC40693EDEE}"/>
                  </a:ext>
                </a:extLst>
              </p:cNvPr>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9;p44">
                <a:extLst>
                  <a:ext uri="{FF2B5EF4-FFF2-40B4-BE49-F238E27FC236}">
                    <a16:creationId xmlns:a16="http://schemas.microsoft.com/office/drawing/2014/main" id="{98E314A2-3C6F-4650-BD2F-D3CF6B6142A6}"/>
                  </a:ext>
                </a:extLst>
              </p:cNvPr>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0;p44">
                <a:extLst>
                  <a:ext uri="{FF2B5EF4-FFF2-40B4-BE49-F238E27FC236}">
                    <a16:creationId xmlns:a16="http://schemas.microsoft.com/office/drawing/2014/main" id="{B8013EE1-F6AE-4700-9C75-97E033709E75}"/>
                  </a:ext>
                </a:extLst>
              </p:cNvPr>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1;p44">
                <a:extLst>
                  <a:ext uri="{FF2B5EF4-FFF2-40B4-BE49-F238E27FC236}">
                    <a16:creationId xmlns:a16="http://schemas.microsoft.com/office/drawing/2014/main" id="{2BBA27F0-93D9-4F24-AB42-978DE49B89B5}"/>
                  </a:ext>
                </a:extLst>
              </p:cNvPr>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2;p44">
                <a:extLst>
                  <a:ext uri="{FF2B5EF4-FFF2-40B4-BE49-F238E27FC236}">
                    <a16:creationId xmlns:a16="http://schemas.microsoft.com/office/drawing/2014/main" id="{3E27444F-0EA8-480F-9DCE-83DCBDA9EB6C}"/>
                  </a:ext>
                </a:extLst>
              </p:cNvPr>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93;p44">
                <a:extLst>
                  <a:ext uri="{FF2B5EF4-FFF2-40B4-BE49-F238E27FC236}">
                    <a16:creationId xmlns:a16="http://schemas.microsoft.com/office/drawing/2014/main" id="{6709E2BE-8C33-4963-BAAB-A93FCF640AC6}"/>
                  </a:ext>
                </a:extLst>
              </p:cNvPr>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4;p44">
                <a:extLst>
                  <a:ext uri="{FF2B5EF4-FFF2-40B4-BE49-F238E27FC236}">
                    <a16:creationId xmlns:a16="http://schemas.microsoft.com/office/drawing/2014/main" id="{767A2AA8-2366-4732-BF10-754F8E61205E}"/>
                  </a:ext>
                </a:extLst>
              </p:cNvPr>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5;p44">
                <a:extLst>
                  <a:ext uri="{FF2B5EF4-FFF2-40B4-BE49-F238E27FC236}">
                    <a16:creationId xmlns:a16="http://schemas.microsoft.com/office/drawing/2014/main" id="{919DED09-1C8D-42F1-B737-EC9623A50595}"/>
                  </a:ext>
                </a:extLst>
              </p:cNvPr>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6;p44">
                <a:extLst>
                  <a:ext uri="{FF2B5EF4-FFF2-40B4-BE49-F238E27FC236}">
                    <a16:creationId xmlns:a16="http://schemas.microsoft.com/office/drawing/2014/main" id="{0ED4B5A3-D255-4271-9702-1D0BA0466AA8}"/>
                  </a:ext>
                </a:extLst>
              </p:cNvPr>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7;p44">
                <a:extLst>
                  <a:ext uri="{FF2B5EF4-FFF2-40B4-BE49-F238E27FC236}">
                    <a16:creationId xmlns:a16="http://schemas.microsoft.com/office/drawing/2014/main" id="{53F31408-C71A-48B5-A3AA-2C75207B1414}"/>
                  </a:ext>
                </a:extLst>
              </p:cNvPr>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8;p44">
                <a:extLst>
                  <a:ext uri="{FF2B5EF4-FFF2-40B4-BE49-F238E27FC236}">
                    <a16:creationId xmlns:a16="http://schemas.microsoft.com/office/drawing/2014/main" id="{025FAF64-F8CC-4E33-8191-6894C645CA52}"/>
                  </a:ext>
                </a:extLst>
              </p:cNvPr>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9;p44">
                <a:extLst>
                  <a:ext uri="{FF2B5EF4-FFF2-40B4-BE49-F238E27FC236}">
                    <a16:creationId xmlns:a16="http://schemas.microsoft.com/office/drawing/2014/main" id="{2DC9487F-5798-434A-940D-C02FDDD0BFF3}"/>
                  </a:ext>
                </a:extLst>
              </p:cNvPr>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0;p44">
                <a:extLst>
                  <a:ext uri="{FF2B5EF4-FFF2-40B4-BE49-F238E27FC236}">
                    <a16:creationId xmlns:a16="http://schemas.microsoft.com/office/drawing/2014/main" id="{B9597864-F640-4957-8474-C4616866CCCE}"/>
                  </a:ext>
                </a:extLst>
              </p:cNvPr>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1;p44">
                <a:extLst>
                  <a:ext uri="{FF2B5EF4-FFF2-40B4-BE49-F238E27FC236}">
                    <a16:creationId xmlns:a16="http://schemas.microsoft.com/office/drawing/2014/main" id="{1E2CB767-D80D-45A7-9787-AC8600A6D504}"/>
                  </a:ext>
                </a:extLst>
              </p:cNvPr>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02;p44">
                <a:extLst>
                  <a:ext uri="{FF2B5EF4-FFF2-40B4-BE49-F238E27FC236}">
                    <a16:creationId xmlns:a16="http://schemas.microsoft.com/office/drawing/2014/main" id="{C52392C4-B3A8-44D5-BE8A-EF9B41B73F04}"/>
                  </a:ext>
                </a:extLst>
              </p:cNvPr>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3;p44">
                <a:extLst>
                  <a:ext uri="{FF2B5EF4-FFF2-40B4-BE49-F238E27FC236}">
                    <a16:creationId xmlns:a16="http://schemas.microsoft.com/office/drawing/2014/main" id="{EF8D9ABC-DA45-4F8B-8008-A803B03162D9}"/>
                  </a:ext>
                </a:extLst>
              </p:cNvPr>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4;p44">
                <a:extLst>
                  <a:ext uri="{FF2B5EF4-FFF2-40B4-BE49-F238E27FC236}">
                    <a16:creationId xmlns:a16="http://schemas.microsoft.com/office/drawing/2014/main" id="{FE4606C0-94C6-4B17-8598-FE7697EA2EE1}"/>
                  </a:ext>
                </a:extLst>
              </p:cNvPr>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5;p44">
                <a:extLst>
                  <a:ext uri="{FF2B5EF4-FFF2-40B4-BE49-F238E27FC236}">
                    <a16:creationId xmlns:a16="http://schemas.microsoft.com/office/drawing/2014/main" id="{F6D488A7-DD31-4573-8E1E-7B4DD8342BE4}"/>
                  </a:ext>
                </a:extLst>
              </p:cNvPr>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6;p44">
                <a:extLst>
                  <a:ext uri="{FF2B5EF4-FFF2-40B4-BE49-F238E27FC236}">
                    <a16:creationId xmlns:a16="http://schemas.microsoft.com/office/drawing/2014/main" id="{C5BE68BC-7578-4034-AA69-D8FEE4228007}"/>
                  </a:ext>
                </a:extLst>
              </p:cNvPr>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7;p44">
                <a:extLst>
                  <a:ext uri="{FF2B5EF4-FFF2-40B4-BE49-F238E27FC236}">
                    <a16:creationId xmlns:a16="http://schemas.microsoft.com/office/drawing/2014/main" id="{B0CFBF77-1881-461A-87AD-192BF681F17F}"/>
                  </a:ext>
                </a:extLst>
              </p:cNvPr>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8;p44">
                <a:extLst>
                  <a:ext uri="{FF2B5EF4-FFF2-40B4-BE49-F238E27FC236}">
                    <a16:creationId xmlns:a16="http://schemas.microsoft.com/office/drawing/2014/main" id="{537EDA27-CE78-407A-BCFD-144CC0A948A6}"/>
                  </a:ext>
                </a:extLst>
              </p:cNvPr>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9;p44">
                <a:extLst>
                  <a:ext uri="{FF2B5EF4-FFF2-40B4-BE49-F238E27FC236}">
                    <a16:creationId xmlns:a16="http://schemas.microsoft.com/office/drawing/2014/main" id="{071A0F43-0A5D-4070-BF1C-1BD3D145C649}"/>
                  </a:ext>
                </a:extLst>
              </p:cNvPr>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10;p44">
                <a:extLst>
                  <a:ext uri="{FF2B5EF4-FFF2-40B4-BE49-F238E27FC236}">
                    <a16:creationId xmlns:a16="http://schemas.microsoft.com/office/drawing/2014/main" id="{9E6EB69C-9DDF-4215-9C93-B67021938C45}"/>
                  </a:ext>
                </a:extLst>
              </p:cNvPr>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11;p44">
                <a:extLst>
                  <a:ext uri="{FF2B5EF4-FFF2-40B4-BE49-F238E27FC236}">
                    <a16:creationId xmlns:a16="http://schemas.microsoft.com/office/drawing/2014/main" id="{63AB635C-871E-4FB3-A537-6CD270CA7F1C}"/>
                  </a:ext>
                </a:extLst>
              </p:cNvPr>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12;p44">
                <a:extLst>
                  <a:ext uri="{FF2B5EF4-FFF2-40B4-BE49-F238E27FC236}">
                    <a16:creationId xmlns:a16="http://schemas.microsoft.com/office/drawing/2014/main" id="{4A851214-FE8D-4418-B3A4-E55C02171581}"/>
                  </a:ext>
                </a:extLst>
              </p:cNvPr>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13;p44">
                <a:extLst>
                  <a:ext uri="{FF2B5EF4-FFF2-40B4-BE49-F238E27FC236}">
                    <a16:creationId xmlns:a16="http://schemas.microsoft.com/office/drawing/2014/main" id="{9DE2FF6B-D7D1-4B4D-A7FB-7060140F8684}"/>
                  </a:ext>
                </a:extLst>
              </p:cNvPr>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14;p44">
                <a:extLst>
                  <a:ext uri="{FF2B5EF4-FFF2-40B4-BE49-F238E27FC236}">
                    <a16:creationId xmlns:a16="http://schemas.microsoft.com/office/drawing/2014/main" id="{BDFF3E4C-604C-41B8-8504-A784EA4BE991}"/>
                  </a:ext>
                </a:extLst>
              </p:cNvPr>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15;p44">
                <a:extLst>
                  <a:ext uri="{FF2B5EF4-FFF2-40B4-BE49-F238E27FC236}">
                    <a16:creationId xmlns:a16="http://schemas.microsoft.com/office/drawing/2014/main" id="{44B2B355-DD49-4C02-B1AB-6B494A5A2438}"/>
                  </a:ext>
                </a:extLst>
              </p:cNvPr>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16;p44">
                <a:extLst>
                  <a:ext uri="{FF2B5EF4-FFF2-40B4-BE49-F238E27FC236}">
                    <a16:creationId xmlns:a16="http://schemas.microsoft.com/office/drawing/2014/main" id="{29BE50DC-0077-4904-B6A2-DD63C00D61A2}"/>
                  </a:ext>
                </a:extLst>
              </p:cNvPr>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17;p44">
                <a:extLst>
                  <a:ext uri="{FF2B5EF4-FFF2-40B4-BE49-F238E27FC236}">
                    <a16:creationId xmlns:a16="http://schemas.microsoft.com/office/drawing/2014/main" id="{E166BEF1-10A2-4D8E-A3C0-1612D937478C}"/>
                  </a:ext>
                </a:extLst>
              </p:cNvPr>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18;p44">
                <a:extLst>
                  <a:ext uri="{FF2B5EF4-FFF2-40B4-BE49-F238E27FC236}">
                    <a16:creationId xmlns:a16="http://schemas.microsoft.com/office/drawing/2014/main" id="{C2D29254-EFFA-46E9-8386-90C0DCE318FE}"/>
                  </a:ext>
                </a:extLst>
              </p:cNvPr>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19;p44">
                <a:extLst>
                  <a:ext uri="{FF2B5EF4-FFF2-40B4-BE49-F238E27FC236}">
                    <a16:creationId xmlns:a16="http://schemas.microsoft.com/office/drawing/2014/main" id="{9BCCFD54-066A-4D13-B7AF-8C3B89EE7824}"/>
                  </a:ext>
                </a:extLst>
              </p:cNvPr>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20;p44">
                <a:extLst>
                  <a:ext uri="{FF2B5EF4-FFF2-40B4-BE49-F238E27FC236}">
                    <a16:creationId xmlns:a16="http://schemas.microsoft.com/office/drawing/2014/main" id="{DF2C14A3-5D36-42E0-BC27-9B32732FE96F}"/>
                  </a:ext>
                </a:extLst>
              </p:cNvPr>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21;p44">
                <a:extLst>
                  <a:ext uri="{FF2B5EF4-FFF2-40B4-BE49-F238E27FC236}">
                    <a16:creationId xmlns:a16="http://schemas.microsoft.com/office/drawing/2014/main" id="{F539A94A-0032-460B-BF53-D051D7CAB43A}"/>
                  </a:ext>
                </a:extLst>
              </p:cNvPr>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22;p44">
                <a:extLst>
                  <a:ext uri="{FF2B5EF4-FFF2-40B4-BE49-F238E27FC236}">
                    <a16:creationId xmlns:a16="http://schemas.microsoft.com/office/drawing/2014/main" id="{F09B9656-29EE-4DF0-A1E9-D9109D437CE9}"/>
                  </a:ext>
                </a:extLst>
              </p:cNvPr>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23;p44">
                <a:extLst>
                  <a:ext uri="{FF2B5EF4-FFF2-40B4-BE49-F238E27FC236}">
                    <a16:creationId xmlns:a16="http://schemas.microsoft.com/office/drawing/2014/main" id="{0E792C44-DFF4-4620-9184-136543D1FA77}"/>
                  </a:ext>
                </a:extLst>
              </p:cNvPr>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24;p44">
                <a:extLst>
                  <a:ext uri="{FF2B5EF4-FFF2-40B4-BE49-F238E27FC236}">
                    <a16:creationId xmlns:a16="http://schemas.microsoft.com/office/drawing/2014/main" id="{D77F4E5C-E5A3-47CE-8BEC-AA480BBE1C0F}"/>
                  </a:ext>
                </a:extLst>
              </p:cNvPr>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25;p44">
                <a:extLst>
                  <a:ext uri="{FF2B5EF4-FFF2-40B4-BE49-F238E27FC236}">
                    <a16:creationId xmlns:a16="http://schemas.microsoft.com/office/drawing/2014/main" id="{5A8F3482-2945-4306-A285-0FA1653D5425}"/>
                  </a:ext>
                </a:extLst>
              </p:cNvPr>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26;p44">
                <a:extLst>
                  <a:ext uri="{FF2B5EF4-FFF2-40B4-BE49-F238E27FC236}">
                    <a16:creationId xmlns:a16="http://schemas.microsoft.com/office/drawing/2014/main" id="{4C083222-D9C5-4B2D-A58E-5C27F9D932CA}"/>
                  </a:ext>
                </a:extLst>
              </p:cNvPr>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27;p44">
                <a:extLst>
                  <a:ext uri="{FF2B5EF4-FFF2-40B4-BE49-F238E27FC236}">
                    <a16:creationId xmlns:a16="http://schemas.microsoft.com/office/drawing/2014/main" id="{99BB9420-26B7-4349-9489-995A49F38BD1}"/>
                  </a:ext>
                </a:extLst>
              </p:cNvPr>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28;p44">
                <a:extLst>
                  <a:ext uri="{FF2B5EF4-FFF2-40B4-BE49-F238E27FC236}">
                    <a16:creationId xmlns:a16="http://schemas.microsoft.com/office/drawing/2014/main" id="{B25291C8-C0C8-4CDF-A7B1-A7B0A2C8F059}"/>
                  </a:ext>
                </a:extLst>
              </p:cNvPr>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29;p44">
                <a:extLst>
                  <a:ext uri="{FF2B5EF4-FFF2-40B4-BE49-F238E27FC236}">
                    <a16:creationId xmlns:a16="http://schemas.microsoft.com/office/drawing/2014/main" id="{0798B19B-9FFB-48CB-8FD5-1A40ADE53C40}"/>
                  </a:ext>
                </a:extLst>
              </p:cNvPr>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30;p44">
                <a:extLst>
                  <a:ext uri="{FF2B5EF4-FFF2-40B4-BE49-F238E27FC236}">
                    <a16:creationId xmlns:a16="http://schemas.microsoft.com/office/drawing/2014/main" id="{CC8E4928-6EE2-4A25-B1D7-78800299430E}"/>
                  </a:ext>
                </a:extLst>
              </p:cNvPr>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31;p44">
                <a:extLst>
                  <a:ext uri="{FF2B5EF4-FFF2-40B4-BE49-F238E27FC236}">
                    <a16:creationId xmlns:a16="http://schemas.microsoft.com/office/drawing/2014/main" id="{7CDBEC95-41B6-4F26-AC79-AA611131FD58}"/>
                  </a:ext>
                </a:extLst>
              </p:cNvPr>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32;p44">
                <a:extLst>
                  <a:ext uri="{FF2B5EF4-FFF2-40B4-BE49-F238E27FC236}">
                    <a16:creationId xmlns:a16="http://schemas.microsoft.com/office/drawing/2014/main" id="{00318735-7114-4111-B933-28660C4BFFCC}"/>
                  </a:ext>
                </a:extLst>
              </p:cNvPr>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33;p44">
                <a:extLst>
                  <a:ext uri="{FF2B5EF4-FFF2-40B4-BE49-F238E27FC236}">
                    <a16:creationId xmlns:a16="http://schemas.microsoft.com/office/drawing/2014/main" id="{8ED7DA43-081A-4AB2-B067-7CC34F1C28F6}"/>
                  </a:ext>
                </a:extLst>
              </p:cNvPr>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34;p44">
                <a:extLst>
                  <a:ext uri="{FF2B5EF4-FFF2-40B4-BE49-F238E27FC236}">
                    <a16:creationId xmlns:a16="http://schemas.microsoft.com/office/drawing/2014/main" id="{FC7BE6F6-8896-4010-AFC0-2754400AE05F}"/>
                  </a:ext>
                </a:extLst>
              </p:cNvPr>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35;p44">
                <a:extLst>
                  <a:ext uri="{FF2B5EF4-FFF2-40B4-BE49-F238E27FC236}">
                    <a16:creationId xmlns:a16="http://schemas.microsoft.com/office/drawing/2014/main" id="{5A3D937F-415B-4156-B287-D530E0DA7405}"/>
                  </a:ext>
                </a:extLst>
              </p:cNvPr>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36;p44">
                <a:extLst>
                  <a:ext uri="{FF2B5EF4-FFF2-40B4-BE49-F238E27FC236}">
                    <a16:creationId xmlns:a16="http://schemas.microsoft.com/office/drawing/2014/main" id="{A261DDFF-0A17-4AD7-B4A6-1EAD5886731A}"/>
                  </a:ext>
                </a:extLst>
              </p:cNvPr>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37;p44">
                <a:extLst>
                  <a:ext uri="{FF2B5EF4-FFF2-40B4-BE49-F238E27FC236}">
                    <a16:creationId xmlns:a16="http://schemas.microsoft.com/office/drawing/2014/main" id="{7B57E32E-E0CD-4961-8D46-B3D70BB2026C}"/>
                  </a:ext>
                </a:extLst>
              </p:cNvPr>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38;p44">
                <a:extLst>
                  <a:ext uri="{FF2B5EF4-FFF2-40B4-BE49-F238E27FC236}">
                    <a16:creationId xmlns:a16="http://schemas.microsoft.com/office/drawing/2014/main" id="{97B207E0-FAF4-4002-83E5-CF3FDB43A328}"/>
                  </a:ext>
                </a:extLst>
              </p:cNvPr>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39;p44">
                <a:extLst>
                  <a:ext uri="{FF2B5EF4-FFF2-40B4-BE49-F238E27FC236}">
                    <a16:creationId xmlns:a16="http://schemas.microsoft.com/office/drawing/2014/main" id="{6027988E-A9E9-4E01-9C8D-7DC14DFCBA32}"/>
                  </a:ext>
                </a:extLst>
              </p:cNvPr>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40;p44">
                <a:extLst>
                  <a:ext uri="{FF2B5EF4-FFF2-40B4-BE49-F238E27FC236}">
                    <a16:creationId xmlns:a16="http://schemas.microsoft.com/office/drawing/2014/main" id="{18237CE4-1CAE-436A-B61C-4338522C6997}"/>
                  </a:ext>
                </a:extLst>
              </p:cNvPr>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41;p44">
                <a:extLst>
                  <a:ext uri="{FF2B5EF4-FFF2-40B4-BE49-F238E27FC236}">
                    <a16:creationId xmlns:a16="http://schemas.microsoft.com/office/drawing/2014/main" id="{A9F103F8-613C-4737-98FD-AE34B2B7E409}"/>
                  </a:ext>
                </a:extLst>
              </p:cNvPr>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42;p44">
                <a:extLst>
                  <a:ext uri="{FF2B5EF4-FFF2-40B4-BE49-F238E27FC236}">
                    <a16:creationId xmlns:a16="http://schemas.microsoft.com/office/drawing/2014/main" id="{576AC046-F3D0-4A93-B853-CC294596C157}"/>
                  </a:ext>
                </a:extLst>
              </p:cNvPr>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43;p44">
                <a:extLst>
                  <a:ext uri="{FF2B5EF4-FFF2-40B4-BE49-F238E27FC236}">
                    <a16:creationId xmlns:a16="http://schemas.microsoft.com/office/drawing/2014/main" id="{D81C4F6C-33EB-4C9E-B98B-B9C3D2A89FCD}"/>
                  </a:ext>
                </a:extLst>
              </p:cNvPr>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44;p44">
                <a:extLst>
                  <a:ext uri="{FF2B5EF4-FFF2-40B4-BE49-F238E27FC236}">
                    <a16:creationId xmlns:a16="http://schemas.microsoft.com/office/drawing/2014/main" id="{8D79947C-3099-4578-9632-732AF269C23E}"/>
                  </a:ext>
                </a:extLst>
              </p:cNvPr>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5;p44">
                <a:extLst>
                  <a:ext uri="{FF2B5EF4-FFF2-40B4-BE49-F238E27FC236}">
                    <a16:creationId xmlns:a16="http://schemas.microsoft.com/office/drawing/2014/main" id="{0945563A-60EF-484C-9A41-ABD40E3D4D68}"/>
                  </a:ext>
                </a:extLst>
              </p:cNvPr>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46;p44">
                <a:extLst>
                  <a:ext uri="{FF2B5EF4-FFF2-40B4-BE49-F238E27FC236}">
                    <a16:creationId xmlns:a16="http://schemas.microsoft.com/office/drawing/2014/main" id="{DC5622A3-6CED-471F-9CE5-7B56446E310A}"/>
                  </a:ext>
                </a:extLst>
              </p:cNvPr>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47;p44">
                <a:extLst>
                  <a:ext uri="{FF2B5EF4-FFF2-40B4-BE49-F238E27FC236}">
                    <a16:creationId xmlns:a16="http://schemas.microsoft.com/office/drawing/2014/main" id="{20FB1829-A74C-4C7B-844B-9DB373E1957E}"/>
                  </a:ext>
                </a:extLst>
              </p:cNvPr>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48;p44">
                <a:extLst>
                  <a:ext uri="{FF2B5EF4-FFF2-40B4-BE49-F238E27FC236}">
                    <a16:creationId xmlns:a16="http://schemas.microsoft.com/office/drawing/2014/main" id="{71F3FEC3-B511-4395-B978-2041CB7B4A6A}"/>
                  </a:ext>
                </a:extLst>
              </p:cNvPr>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49;p44">
                <a:extLst>
                  <a:ext uri="{FF2B5EF4-FFF2-40B4-BE49-F238E27FC236}">
                    <a16:creationId xmlns:a16="http://schemas.microsoft.com/office/drawing/2014/main" id="{46F066DA-A64A-4892-98A7-290DB83DEFD3}"/>
                  </a:ext>
                </a:extLst>
              </p:cNvPr>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50;p44">
                <a:extLst>
                  <a:ext uri="{FF2B5EF4-FFF2-40B4-BE49-F238E27FC236}">
                    <a16:creationId xmlns:a16="http://schemas.microsoft.com/office/drawing/2014/main" id="{3C26AC5F-C29D-400E-A32F-AB80A94887BE}"/>
                  </a:ext>
                </a:extLst>
              </p:cNvPr>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51;p44">
                <a:extLst>
                  <a:ext uri="{FF2B5EF4-FFF2-40B4-BE49-F238E27FC236}">
                    <a16:creationId xmlns:a16="http://schemas.microsoft.com/office/drawing/2014/main" id="{F4FBE6FB-AE79-4E92-A035-232CECFCCB54}"/>
                  </a:ext>
                </a:extLst>
              </p:cNvPr>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52;p44">
                <a:extLst>
                  <a:ext uri="{FF2B5EF4-FFF2-40B4-BE49-F238E27FC236}">
                    <a16:creationId xmlns:a16="http://schemas.microsoft.com/office/drawing/2014/main" id="{980C9745-EF96-443F-BC3C-E1703E8A4C8F}"/>
                  </a:ext>
                </a:extLst>
              </p:cNvPr>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53;p44">
                <a:extLst>
                  <a:ext uri="{FF2B5EF4-FFF2-40B4-BE49-F238E27FC236}">
                    <a16:creationId xmlns:a16="http://schemas.microsoft.com/office/drawing/2014/main" id="{9AD76EE4-49F1-4485-A12E-C6EF43C961F7}"/>
                  </a:ext>
                </a:extLst>
              </p:cNvPr>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120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59824-2F5F-492A-A287-6841BDE0A0B7}"/>
              </a:ext>
            </a:extLst>
          </p:cNvPr>
          <p:cNvSpPr>
            <a:spLocks noGrp="1"/>
          </p:cNvSpPr>
          <p:nvPr>
            <p:ph type="title"/>
          </p:nvPr>
        </p:nvSpPr>
        <p:spPr>
          <a:xfrm>
            <a:off x="1836427" y="332885"/>
            <a:ext cx="5471142" cy="585300"/>
          </a:xfrm>
        </p:spPr>
        <p:txBody>
          <a:bodyPr/>
          <a:lstStyle/>
          <a:p>
            <a:r>
              <a:rPr lang="en-US" sz="3000" dirty="0">
                <a:solidFill>
                  <a:schemeClr val="tx1">
                    <a:lumMod val="75000"/>
                  </a:schemeClr>
                </a:solidFill>
              </a:rPr>
              <a:t>TDD IMPLEMENTATION PROCESSES</a:t>
            </a:r>
          </a:p>
        </p:txBody>
      </p:sp>
      <p:sp>
        <p:nvSpPr>
          <p:cNvPr id="3" name="Text Placeholder 2">
            <a:extLst>
              <a:ext uri="{FF2B5EF4-FFF2-40B4-BE49-F238E27FC236}">
                <a16:creationId xmlns:a16="http://schemas.microsoft.com/office/drawing/2014/main" id="{94DA2637-2DAD-4A2F-BB99-D1F285221A4D}"/>
              </a:ext>
            </a:extLst>
          </p:cNvPr>
          <p:cNvSpPr>
            <a:spLocks noGrp="1"/>
          </p:cNvSpPr>
          <p:nvPr>
            <p:ph type="body" idx="1"/>
          </p:nvPr>
        </p:nvSpPr>
        <p:spPr/>
        <p:txBody>
          <a:bodyPr/>
          <a:lstStyle/>
          <a:p>
            <a:endParaRPr lang="en-US"/>
          </a:p>
        </p:txBody>
      </p:sp>
      <p:pic>
        <p:nvPicPr>
          <p:cNvPr id="7" name="image1.png">
            <a:extLst>
              <a:ext uri="{FF2B5EF4-FFF2-40B4-BE49-F238E27FC236}">
                <a16:creationId xmlns:a16="http://schemas.microsoft.com/office/drawing/2014/main" id="{79C7178E-B6A2-4576-8B17-1C5DC654AF30}"/>
              </a:ext>
            </a:extLst>
          </p:cNvPr>
          <p:cNvPicPr/>
          <p:nvPr/>
        </p:nvPicPr>
        <p:blipFill>
          <a:blip r:embed="rId2"/>
          <a:srcRect/>
          <a:stretch>
            <a:fillRect/>
          </a:stretch>
        </p:blipFill>
        <p:spPr>
          <a:xfrm>
            <a:off x="600323" y="1261347"/>
            <a:ext cx="7943353" cy="2735250"/>
          </a:xfrm>
          <a:prstGeom prst="rect">
            <a:avLst/>
          </a:prstGeom>
          <a:ln w="12700">
            <a:solidFill>
              <a:schemeClr val="tx1">
                <a:lumMod val="20000"/>
                <a:lumOff val="80000"/>
              </a:schemeClr>
            </a:solidFill>
            <a:prstDash val="solid"/>
          </a:ln>
        </p:spPr>
      </p:pic>
      <p:sp>
        <p:nvSpPr>
          <p:cNvPr id="8" name="TextBox 7">
            <a:extLst>
              <a:ext uri="{FF2B5EF4-FFF2-40B4-BE49-F238E27FC236}">
                <a16:creationId xmlns:a16="http://schemas.microsoft.com/office/drawing/2014/main" id="{6C395C85-9451-44D1-B09F-58654F6EDF5E}"/>
              </a:ext>
            </a:extLst>
          </p:cNvPr>
          <p:cNvSpPr txBox="1"/>
          <p:nvPr/>
        </p:nvSpPr>
        <p:spPr>
          <a:xfrm>
            <a:off x="1514722" y="4057242"/>
            <a:ext cx="6114553" cy="376834"/>
          </a:xfrm>
          <a:prstGeom prst="rect">
            <a:avLst/>
          </a:prstGeom>
          <a:noFill/>
        </p:spPr>
        <p:txBody>
          <a:bodyPr wrap="square">
            <a:spAutoFit/>
          </a:bodyPr>
          <a:lstStyle/>
          <a:p>
            <a:pPr marL="0" marR="0" algn="ctr">
              <a:lnSpc>
                <a:spcPct val="150000"/>
              </a:lnSpc>
              <a:spcBef>
                <a:spcPts val="0"/>
              </a:spcBef>
              <a:spcAft>
                <a:spcPts val="800"/>
              </a:spcAft>
            </a:pPr>
            <a:r>
              <a:rPr lang="en-US" sz="1400" i="1" dirty="0">
                <a:effectLst/>
                <a:latin typeface="Barlow Semi Condensed" panose="00000506000000000000" pitchFamily="2" charset="0"/>
                <a:ea typeface="Times New Roman" panose="02020603050405020304" pitchFamily="18" charset="0"/>
              </a:rPr>
              <a:t> Test-Driven Development Processes. </a:t>
            </a:r>
            <a:r>
              <a:rPr lang="en-US" sz="1400" dirty="0">
                <a:effectLst/>
                <a:latin typeface="Barlow Semi Condensed" panose="00000506000000000000" pitchFamily="2" charset="0"/>
                <a:ea typeface="Times New Roman" panose="02020603050405020304" pitchFamily="18" charset="0"/>
              </a:rPr>
              <a:t>Source</a:t>
            </a:r>
            <a:r>
              <a:rPr lang="en-US" sz="1400" i="1" dirty="0">
                <a:effectLst/>
                <a:latin typeface="Barlow Semi Condensed" panose="00000506000000000000" pitchFamily="2" charset="0"/>
                <a:ea typeface="Times New Roman" panose="02020603050405020304" pitchFamily="18" charset="0"/>
              </a:rPr>
              <a:t>: </a:t>
            </a:r>
            <a:r>
              <a:rPr lang="en-US" sz="1200" dirty="0">
                <a:effectLst/>
                <a:latin typeface="Barlow Semi Condensed" panose="00000506000000000000" pitchFamily="2" charset="0"/>
                <a:ea typeface="Times New Roman" panose="02020603050405020304" pitchFamily="18" charset="0"/>
              </a:rPr>
              <a:t>(</a:t>
            </a:r>
            <a:r>
              <a:rPr lang="en-US" sz="1200" dirty="0" err="1">
                <a:effectLst/>
                <a:latin typeface="Barlow Semi Condensed" panose="00000506000000000000" pitchFamily="2" charset="0"/>
                <a:ea typeface="Times New Roman" panose="02020603050405020304" pitchFamily="18" charset="0"/>
              </a:rPr>
              <a:t>Madeyski</a:t>
            </a:r>
            <a:r>
              <a:rPr lang="en-US" sz="1200" dirty="0">
                <a:effectLst/>
                <a:latin typeface="Barlow Semi Condensed" panose="00000506000000000000" pitchFamily="2" charset="0"/>
                <a:ea typeface="Times New Roman" panose="02020603050405020304" pitchFamily="18" charset="0"/>
              </a:rPr>
              <a:t> &amp; </a:t>
            </a:r>
            <a:r>
              <a:rPr lang="en-US" sz="1200" dirty="0" err="1">
                <a:effectLst/>
                <a:latin typeface="Barlow Semi Condensed" panose="00000506000000000000" pitchFamily="2" charset="0"/>
                <a:ea typeface="Times New Roman" panose="02020603050405020304" pitchFamily="18" charset="0"/>
              </a:rPr>
              <a:t>Kawalerowicz</a:t>
            </a:r>
            <a:r>
              <a:rPr lang="en-US" sz="1200" dirty="0">
                <a:effectLst/>
                <a:latin typeface="Barlow Semi Condensed" panose="00000506000000000000" pitchFamily="2" charset="0"/>
                <a:ea typeface="Times New Roman" panose="02020603050405020304" pitchFamily="18" charset="0"/>
              </a:rPr>
              <a:t>, 2013)</a:t>
            </a:r>
            <a:endParaRPr lang="en-US" sz="1200" dirty="0">
              <a:effectLst/>
              <a:latin typeface="Barlow Semi Condensed" panose="00000506000000000000" pitchFamily="2" charset="0"/>
              <a:ea typeface="Calibri" panose="020F0502020204030204" pitchFamily="34" charset="0"/>
            </a:endParaRPr>
          </a:p>
        </p:txBody>
      </p:sp>
    </p:spTree>
    <p:extLst>
      <p:ext uri="{BB962C8B-B14F-4D97-AF65-F5344CB8AC3E}">
        <p14:creationId xmlns:p14="http://schemas.microsoft.com/office/powerpoint/2010/main" val="266392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7498FD-29BD-4F23-9BA4-D8FF09AE6C5E}"/>
              </a:ext>
            </a:extLst>
          </p:cNvPr>
          <p:cNvSpPr>
            <a:spLocks noGrp="1"/>
          </p:cNvSpPr>
          <p:nvPr>
            <p:ph type="body" idx="1"/>
          </p:nvPr>
        </p:nvSpPr>
        <p:spPr>
          <a:xfrm>
            <a:off x="470540" y="1648656"/>
            <a:ext cx="4510708" cy="2512612"/>
          </a:xfrm>
        </p:spPr>
        <p:txBody>
          <a:bodyPr/>
          <a:lstStyle/>
          <a:p>
            <a:endParaRPr lang="en-US" dirty="0">
              <a:solidFill>
                <a:schemeClr val="tx1">
                  <a:lumMod val="75000"/>
                </a:schemeClr>
              </a:solidFill>
              <a:latin typeface="Fjalla One" panose="020B0604020202020204" charset="0"/>
            </a:endParaRPr>
          </a:p>
          <a:p>
            <a:r>
              <a:rPr lang="en-US" dirty="0" err="1">
                <a:solidFill>
                  <a:schemeClr val="tx1">
                    <a:lumMod val="75000"/>
                  </a:schemeClr>
                </a:solidFill>
                <a:latin typeface="Fjalla One" panose="020B0604020202020204" charset="0"/>
              </a:rPr>
              <a:t>i</a:t>
            </a:r>
            <a:r>
              <a:rPr lang="en-US" dirty="0">
                <a:solidFill>
                  <a:schemeClr val="tx1">
                    <a:lumMod val="75000"/>
                  </a:schemeClr>
                </a:solidFill>
                <a:latin typeface="Fjalla One" panose="020B0604020202020204" charset="0"/>
              </a:rPr>
              <a:t>. Acceptance TDD </a:t>
            </a:r>
          </a:p>
          <a:p>
            <a:r>
              <a:rPr lang="en-US" dirty="0">
                <a:solidFill>
                  <a:schemeClr val="tx1">
                    <a:lumMod val="75000"/>
                  </a:schemeClr>
                </a:solidFill>
                <a:latin typeface="Barlow Semi Condensed" panose="00000506000000000000" pitchFamily="2" charset="0"/>
              </a:rPr>
              <a:t>		The tests are written from the users’ point of view which satisfies the software requirement.. </a:t>
            </a:r>
          </a:p>
          <a:p>
            <a:endParaRPr lang="en-US" dirty="0">
              <a:solidFill>
                <a:schemeClr val="tx1">
                  <a:lumMod val="75000"/>
                </a:schemeClr>
              </a:solidFill>
              <a:latin typeface="Barlow Semi Condensed" panose="00000506000000000000" pitchFamily="2" charset="0"/>
            </a:endParaRPr>
          </a:p>
          <a:p>
            <a:endParaRPr lang="en-US" dirty="0">
              <a:solidFill>
                <a:schemeClr val="tx1">
                  <a:lumMod val="75000"/>
                </a:schemeClr>
              </a:solidFill>
              <a:latin typeface="Barlow Semi Condensed" panose="00000506000000000000" pitchFamily="2" charset="0"/>
            </a:endParaRPr>
          </a:p>
          <a:p>
            <a:r>
              <a:rPr lang="en-US" dirty="0">
                <a:solidFill>
                  <a:schemeClr val="tx1">
                    <a:lumMod val="75000"/>
                  </a:schemeClr>
                </a:solidFill>
                <a:latin typeface="Fjalla One" panose="020B0604020202020204" charset="0"/>
              </a:rPr>
              <a:t>ii. Developer TDD </a:t>
            </a:r>
          </a:p>
          <a:p>
            <a:r>
              <a:rPr lang="en-US" dirty="0">
                <a:solidFill>
                  <a:schemeClr val="tx1">
                    <a:lumMod val="75000"/>
                  </a:schemeClr>
                </a:solidFill>
                <a:latin typeface="Barlow Semi Condensed" panose="00000506000000000000" pitchFamily="2" charset="0"/>
              </a:rPr>
              <a:t>		The tests are written from the developer’s point of view, which satisfies the software requirement.</a:t>
            </a:r>
          </a:p>
          <a:p>
            <a:endParaRPr lang="en-US" dirty="0">
              <a:solidFill>
                <a:schemeClr val="tx1">
                  <a:lumMod val="75000"/>
                </a:schemeClr>
              </a:solidFill>
            </a:endParaRPr>
          </a:p>
          <a:p>
            <a:endParaRPr lang="en-US" dirty="0">
              <a:solidFill>
                <a:schemeClr val="tx1">
                  <a:lumMod val="75000"/>
                </a:schemeClr>
              </a:solidFill>
            </a:endParaRPr>
          </a:p>
          <a:p>
            <a:endParaRPr lang="en-US" dirty="0">
              <a:solidFill>
                <a:schemeClr val="tx1">
                  <a:lumMod val="75000"/>
                </a:schemeClr>
              </a:solidFill>
            </a:endParaRPr>
          </a:p>
        </p:txBody>
      </p:sp>
      <p:sp>
        <p:nvSpPr>
          <p:cNvPr id="5" name="Title 4">
            <a:extLst>
              <a:ext uri="{FF2B5EF4-FFF2-40B4-BE49-F238E27FC236}">
                <a16:creationId xmlns:a16="http://schemas.microsoft.com/office/drawing/2014/main" id="{D1D59824-2F5F-492A-A287-6841BDE0A0B7}"/>
              </a:ext>
            </a:extLst>
          </p:cNvPr>
          <p:cNvSpPr>
            <a:spLocks noGrp="1"/>
          </p:cNvSpPr>
          <p:nvPr>
            <p:ph type="title"/>
          </p:nvPr>
        </p:nvSpPr>
        <p:spPr>
          <a:xfrm>
            <a:off x="1855401" y="340728"/>
            <a:ext cx="5471142" cy="585300"/>
          </a:xfrm>
        </p:spPr>
        <p:txBody>
          <a:bodyPr/>
          <a:lstStyle/>
          <a:p>
            <a:r>
              <a:rPr lang="en-US" sz="3000" dirty="0">
                <a:solidFill>
                  <a:schemeClr val="tx1">
                    <a:lumMod val="75000"/>
                  </a:schemeClr>
                </a:solidFill>
              </a:rPr>
              <a:t>LEVELS OF TDD</a:t>
            </a:r>
          </a:p>
        </p:txBody>
      </p:sp>
      <p:grpSp>
        <p:nvGrpSpPr>
          <p:cNvPr id="4" name="Google Shape;2739;p51">
            <a:extLst>
              <a:ext uri="{FF2B5EF4-FFF2-40B4-BE49-F238E27FC236}">
                <a16:creationId xmlns:a16="http://schemas.microsoft.com/office/drawing/2014/main" id="{EB0BA923-C09E-4498-9E34-205535A50E57}"/>
              </a:ext>
            </a:extLst>
          </p:cNvPr>
          <p:cNvGrpSpPr/>
          <p:nvPr/>
        </p:nvGrpSpPr>
        <p:grpSpPr>
          <a:xfrm>
            <a:off x="5414838" y="1289588"/>
            <a:ext cx="3641698" cy="2399818"/>
            <a:chOff x="277900" y="420125"/>
            <a:chExt cx="6852525" cy="4682425"/>
          </a:xfrm>
        </p:grpSpPr>
        <p:sp>
          <p:nvSpPr>
            <p:cNvPr id="7" name="Google Shape;2740;p51">
              <a:extLst>
                <a:ext uri="{FF2B5EF4-FFF2-40B4-BE49-F238E27FC236}">
                  <a16:creationId xmlns:a16="http://schemas.microsoft.com/office/drawing/2014/main" id="{0A79CB97-C0B2-45C4-8F4E-CB10DC90E1E4}"/>
                </a:ext>
              </a:extLst>
            </p:cNvPr>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1;p51">
              <a:extLst>
                <a:ext uri="{FF2B5EF4-FFF2-40B4-BE49-F238E27FC236}">
                  <a16:creationId xmlns:a16="http://schemas.microsoft.com/office/drawing/2014/main" id="{DAB16B5F-852B-4FB8-97A0-10BA105D2BAC}"/>
                </a:ext>
              </a:extLst>
            </p:cNvPr>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42;p51">
              <a:extLst>
                <a:ext uri="{FF2B5EF4-FFF2-40B4-BE49-F238E27FC236}">
                  <a16:creationId xmlns:a16="http://schemas.microsoft.com/office/drawing/2014/main" id="{79310E4E-D03E-4EC5-9115-A8FE5F13831D}"/>
                </a:ext>
              </a:extLst>
            </p:cNvPr>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43;p51">
              <a:extLst>
                <a:ext uri="{FF2B5EF4-FFF2-40B4-BE49-F238E27FC236}">
                  <a16:creationId xmlns:a16="http://schemas.microsoft.com/office/drawing/2014/main" id="{7DEA3974-BC13-4E86-B0BB-D0E28C82710D}"/>
                </a:ext>
              </a:extLst>
            </p:cNvPr>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44;p51">
              <a:extLst>
                <a:ext uri="{FF2B5EF4-FFF2-40B4-BE49-F238E27FC236}">
                  <a16:creationId xmlns:a16="http://schemas.microsoft.com/office/drawing/2014/main" id="{12D5B606-98EC-4916-9D68-9652E15FB0F2}"/>
                </a:ext>
              </a:extLst>
            </p:cNvPr>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5;p51">
              <a:extLst>
                <a:ext uri="{FF2B5EF4-FFF2-40B4-BE49-F238E27FC236}">
                  <a16:creationId xmlns:a16="http://schemas.microsoft.com/office/drawing/2014/main" id="{223D4C24-1C8E-4D2E-869B-0BC611B02675}"/>
                </a:ext>
              </a:extLst>
            </p:cNvPr>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46;p51">
              <a:extLst>
                <a:ext uri="{FF2B5EF4-FFF2-40B4-BE49-F238E27FC236}">
                  <a16:creationId xmlns:a16="http://schemas.microsoft.com/office/drawing/2014/main" id="{C9C8C250-F79E-4B07-BEA0-5EB2499664EB}"/>
                </a:ext>
              </a:extLst>
            </p:cNvPr>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47;p51">
              <a:extLst>
                <a:ext uri="{FF2B5EF4-FFF2-40B4-BE49-F238E27FC236}">
                  <a16:creationId xmlns:a16="http://schemas.microsoft.com/office/drawing/2014/main" id="{C903DB40-067E-4B1C-ADF9-0176121DB403}"/>
                </a:ext>
              </a:extLst>
            </p:cNvPr>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48;p51">
              <a:extLst>
                <a:ext uri="{FF2B5EF4-FFF2-40B4-BE49-F238E27FC236}">
                  <a16:creationId xmlns:a16="http://schemas.microsoft.com/office/drawing/2014/main" id="{37C98867-27AF-4F5C-9ABA-4199292D5322}"/>
                </a:ext>
              </a:extLst>
            </p:cNvPr>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49;p51">
              <a:extLst>
                <a:ext uri="{FF2B5EF4-FFF2-40B4-BE49-F238E27FC236}">
                  <a16:creationId xmlns:a16="http://schemas.microsoft.com/office/drawing/2014/main" id="{3FA03E11-4948-4965-AD4C-A9FF438FF305}"/>
                </a:ext>
              </a:extLst>
            </p:cNvPr>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50;p51">
              <a:extLst>
                <a:ext uri="{FF2B5EF4-FFF2-40B4-BE49-F238E27FC236}">
                  <a16:creationId xmlns:a16="http://schemas.microsoft.com/office/drawing/2014/main" id="{7AC355D0-3050-43AE-AB1A-39B192B0656A}"/>
                </a:ext>
              </a:extLst>
            </p:cNvPr>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51;p51">
              <a:extLst>
                <a:ext uri="{FF2B5EF4-FFF2-40B4-BE49-F238E27FC236}">
                  <a16:creationId xmlns:a16="http://schemas.microsoft.com/office/drawing/2014/main" id="{7D88FEC0-0F99-4EE1-A84C-352921B1A006}"/>
                </a:ext>
              </a:extLst>
            </p:cNvPr>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52;p51">
              <a:extLst>
                <a:ext uri="{FF2B5EF4-FFF2-40B4-BE49-F238E27FC236}">
                  <a16:creationId xmlns:a16="http://schemas.microsoft.com/office/drawing/2014/main" id="{B4C971E1-A3B1-4649-A5F4-385C3BBAF4E8}"/>
                </a:ext>
              </a:extLst>
            </p:cNvPr>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53;p51">
              <a:extLst>
                <a:ext uri="{FF2B5EF4-FFF2-40B4-BE49-F238E27FC236}">
                  <a16:creationId xmlns:a16="http://schemas.microsoft.com/office/drawing/2014/main" id="{A43003C9-3888-4DAB-873C-4F05FC36E507}"/>
                </a:ext>
              </a:extLst>
            </p:cNvPr>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54;p51">
              <a:extLst>
                <a:ext uri="{FF2B5EF4-FFF2-40B4-BE49-F238E27FC236}">
                  <a16:creationId xmlns:a16="http://schemas.microsoft.com/office/drawing/2014/main" id="{04B325D7-5A43-4CFC-B5B9-1DFDDEB7A5CB}"/>
                </a:ext>
              </a:extLst>
            </p:cNvPr>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55;p51">
              <a:extLst>
                <a:ext uri="{FF2B5EF4-FFF2-40B4-BE49-F238E27FC236}">
                  <a16:creationId xmlns:a16="http://schemas.microsoft.com/office/drawing/2014/main" id="{718D876C-ACF6-48DA-8523-89CE4DABEFE5}"/>
                </a:ext>
              </a:extLst>
            </p:cNvPr>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6;p51">
              <a:extLst>
                <a:ext uri="{FF2B5EF4-FFF2-40B4-BE49-F238E27FC236}">
                  <a16:creationId xmlns:a16="http://schemas.microsoft.com/office/drawing/2014/main" id="{978B8994-7BC9-4BF8-8FB9-66FB3D9170D6}"/>
                </a:ext>
              </a:extLst>
            </p:cNvPr>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57;p51">
              <a:extLst>
                <a:ext uri="{FF2B5EF4-FFF2-40B4-BE49-F238E27FC236}">
                  <a16:creationId xmlns:a16="http://schemas.microsoft.com/office/drawing/2014/main" id="{2E3BDA8E-8506-48C1-9148-5C2DE50BF8A3}"/>
                </a:ext>
              </a:extLst>
            </p:cNvPr>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8;p51">
              <a:extLst>
                <a:ext uri="{FF2B5EF4-FFF2-40B4-BE49-F238E27FC236}">
                  <a16:creationId xmlns:a16="http://schemas.microsoft.com/office/drawing/2014/main" id="{60153460-6ECD-4712-AE91-404CCA249702}"/>
                </a:ext>
              </a:extLst>
            </p:cNvPr>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59;p51">
              <a:extLst>
                <a:ext uri="{FF2B5EF4-FFF2-40B4-BE49-F238E27FC236}">
                  <a16:creationId xmlns:a16="http://schemas.microsoft.com/office/drawing/2014/main" id="{0703E0EE-E9B1-4AF7-9C86-143265C6A700}"/>
                </a:ext>
              </a:extLst>
            </p:cNvPr>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60;p51">
              <a:extLst>
                <a:ext uri="{FF2B5EF4-FFF2-40B4-BE49-F238E27FC236}">
                  <a16:creationId xmlns:a16="http://schemas.microsoft.com/office/drawing/2014/main" id="{B68B3905-D2CE-42FA-8EB9-EB12B2116FF9}"/>
                </a:ext>
              </a:extLst>
            </p:cNvPr>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61;p51">
              <a:extLst>
                <a:ext uri="{FF2B5EF4-FFF2-40B4-BE49-F238E27FC236}">
                  <a16:creationId xmlns:a16="http://schemas.microsoft.com/office/drawing/2014/main" id="{01AB3000-AF4A-451A-BBC8-C2163B08EA7F}"/>
                </a:ext>
              </a:extLst>
            </p:cNvPr>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62;p51">
              <a:extLst>
                <a:ext uri="{FF2B5EF4-FFF2-40B4-BE49-F238E27FC236}">
                  <a16:creationId xmlns:a16="http://schemas.microsoft.com/office/drawing/2014/main" id="{D4964EEB-0CCA-4F80-8703-710EFF04702A}"/>
                </a:ext>
              </a:extLst>
            </p:cNvPr>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63;p51">
              <a:extLst>
                <a:ext uri="{FF2B5EF4-FFF2-40B4-BE49-F238E27FC236}">
                  <a16:creationId xmlns:a16="http://schemas.microsoft.com/office/drawing/2014/main" id="{92BB1E35-F65C-464A-A949-408030C0C14A}"/>
                </a:ext>
              </a:extLst>
            </p:cNvPr>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64;p51">
              <a:extLst>
                <a:ext uri="{FF2B5EF4-FFF2-40B4-BE49-F238E27FC236}">
                  <a16:creationId xmlns:a16="http://schemas.microsoft.com/office/drawing/2014/main" id="{7E8ADF02-AAFC-48BC-A846-485BBBD3631C}"/>
                </a:ext>
              </a:extLst>
            </p:cNvPr>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65;p51">
              <a:extLst>
                <a:ext uri="{FF2B5EF4-FFF2-40B4-BE49-F238E27FC236}">
                  <a16:creationId xmlns:a16="http://schemas.microsoft.com/office/drawing/2014/main" id="{8CEF865A-5E31-4232-969D-F3306C089F70}"/>
                </a:ext>
              </a:extLst>
            </p:cNvPr>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66;p51">
              <a:extLst>
                <a:ext uri="{FF2B5EF4-FFF2-40B4-BE49-F238E27FC236}">
                  <a16:creationId xmlns:a16="http://schemas.microsoft.com/office/drawing/2014/main" id="{FD905398-F75F-44E2-A83E-6C0041B162BB}"/>
                </a:ext>
              </a:extLst>
            </p:cNvPr>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67;p51">
              <a:extLst>
                <a:ext uri="{FF2B5EF4-FFF2-40B4-BE49-F238E27FC236}">
                  <a16:creationId xmlns:a16="http://schemas.microsoft.com/office/drawing/2014/main" id="{2093A659-7A12-4497-A1AE-D3C72621B4BA}"/>
                </a:ext>
              </a:extLst>
            </p:cNvPr>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68;p51">
              <a:extLst>
                <a:ext uri="{FF2B5EF4-FFF2-40B4-BE49-F238E27FC236}">
                  <a16:creationId xmlns:a16="http://schemas.microsoft.com/office/drawing/2014/main" id="{EFDA0D3F-687A-4BD6-8D04-951BC6555858}"/>
                </a:ext>
              </a:extLst>
            </p:cNvPr>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69;p51">
              <a:extLst>
                <a:ext uri="{FF2B5EF4-FFF2-40B4-BE49-F238E27FC236}">
                  <a16:creationId xmlns:a16="http://schemas.microsoft.com/office/drawing/2014/main" id="{DDDBE025-8907-44B8-A212-FA7417F80ABD}"/>
                </a:ext>
              </a:extLst>
            </p:cNvPr>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70;p51">
              <a:extLst>
                <a:ext uri="{FF2B5EF4-FFF2-40B4-BE49-F238E27FC236}">
                  <a16:creationId xmlns:a16="http://schemas.microsoft.com/office/drawing/2014/main" id="{DEF3C880-4C9A-41FB-B865-7CB2254427E3}"/>
                </a:ext>
              </a:extLst>
            </p:cNvPr>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71;p51">
              <a:extLst>
                <a:ext uri="{FF2B5EF4-FFF2-40B4-BE49-F238E27FC236}">
                  <a16:creationId xmlns:a16="http://schemas.microsoft.com/office/drawing/2014/main" id="{851857E9-E5E4-4494-AFC6-F286D7EAB89D}"/>
                </a:ext>
              </a:extLst>
            </p:cNvPr>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72;p51">
              <a:extLst>
                <a:ext uri="{FF2B5EF4-FFF2-40B4-BE49-F238E27FC236}">
                  <a16:creationId xmlns:a16="http://schemas.microsoft.com/office/drawing/2014/main" id="{2A2AD9C2-2CF9-4B61-A13C-42D2697E7486}"/>
                </a:ext>
              </a:extLst>
            </p:cNvPr>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73;p51">
              <a:extLst>
                <a:ext uri="{FF2B5EF4-FFF2-40B4-BE49-F238E27FC236}">
                  <a16:creationId xmlns:a16="http://schemas.microsoft.com/office/drawing/2014/main" id="{2F150749-8D9B-450C-A56C-ED9969357819}"/>
                </a:ext>
              </a:extLst>
            </p:cNvPr>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74;p51">
              <a:extLst>
                <a:ext uri="{FF2B5EF4-FFF2-40B4-BE49-F238E27FC236}">
                  <a16:creationId xmlns:a16="http://schemas.microsoft.com/office/drawing/2014/main" id="{8B515D61-7542-4196-ADFB-F2FDF258489D}"/>
                </a:ext>
              </a:extLst>
            </p:cNvPr>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75;p51">
              <a:extLst>
                <a:ext uri="{FF2B5EF4-FFF2-40B4-BE49-F238E27FC236}">
                  <a16:creationId xmlns:a16="http://schemas.microsoft.com/office/drawing/2014/main" id="{4BB3B653-F849-4B9F-BC0C-39DF0622EE26}"/>
                </a:ext>
              </a:extLst>
            </p:cNvPr>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76;p51">
              <a:extLst>
                <a:ext uri="{FF2B5EF4-FFF2-40B4-BE49-F238E27FC236}">
                  <a16:creationId xmlns:a16="http://schemas.microsoft.com/office/drawing/2014/main" id="{BF5D3679-D914-4962-8C92-25F4DA7854BC}"/>
                </a:ext>
              </a:extLst>
            </p:cNvPr>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77;p51">
              <a:extLst>
                <a:ext uri="{FF2B5EF4-FFF2-40B4-BE49-F238E27FC236}">
                  <a16:creationId xmlns:a16="http://schemas.microsoft.com/office/drawing/2014/main" id="{D8042328-9C7F-449A-AB61-0435D21FC74E}"/>
                </a:ext>
              </a:extLst>
            </p:cNvPr>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78;p51">
              <a:extLst>
                <a:ext uri="{FF2B5EF4-FFF2-40B4-BE49-F238E27FC236}">
                  <a16:creationId xmlns:a16="http://schemas.microsoft.com/office/drawing/2014/main" id="{A14DDCD5-1ED2-489E-86C7-9DEF9294F5CD}"/>
                </a:ext>
              </a:extLst>
            </p:cNvPr>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9;p51">
              <a:extLst>
                <a:ext uri="{FF2B5EF4-FFF2-40B4-BE49-F238E27FC236}">
                  <a16:creationId xmlns:a16="http://schemas.microsoft.com/office/drawing/2014/main" id="{343D0772-55E4-43F8-A098-9CA4B2FFB30D}"/>
                </a:ext>
              </a:extLst>
            </p:cNvPr>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80;p51">
              <a:extLst>
                <a:ext uri="{FF2B5EF4-FFF2-40B4-BE49-F238E27FC236}">
                  <a16:creationId xmlns:a16="http://schemas.microsoft.com/office/drawing/2014/main" id="{2DC20334-C0B6-4F3D-86CB-0A195032C6D1}"/>
                </a:ext>
              </a:extLst>
            </p:cNvPr>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81;p51">
              <a:extLst>
                <a:ext uri="{FF2B5EF4-FFF2-40B4-BE49-F238E27FC236}">
                  <a16:creationId xmlns:a16="http://schemas.microsoft.com/office/drawing/2014/main" id="{72BB4F3E-03F7-4A66-93B5-7657F72B146C}"/>
                </a:ext>
              </a:extLst>
            </p:cNvPr>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82;p51">
              <a:extLst>
                <a:ext uri="{FF2B5EF4-FFF2-40B4-BE49-F238E27FC236}">
                  <a16:creationId xmlns:a16="http://schemas.microsoft.com/office/drawing/2014/main" id="{162617A0-48DB-4A07-8CD3-DB257EAC3C67}"/>
                </a:ext>
              </a:extLst>
            </p:cNvPr>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83;p51">
              <a:extLst>
                <a:ext uri="{FF2B5EF4-FFF2-40B4-BE49-F238E27FC236}">
                  <a16:creationId xmlns:a16="http://schemas.microsoft.com/office/drawing/2014/main" id="{A9526770-B5B1-412B-B28F-F7B884D44D19}"/>
                </a:ext>
              </a:extLst>
            </p:cNvPr>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84;p51">
              <a:extLst>
                <a:ext uri="{FF2B5EF4-FFF2-40B4-BE49-F238E27FC236}">
                  <a16:creationId xmlns:a16="http://schemas.microsoft.com/office/drawing/2014/main" id="{B1DBFB38-239D-4463-A23A-978BF5F44FDD}"/>
                </a:ext>
              </a:extLst>
            </p:cNvPr>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85;p51">
              <a:extLst>
                <a:ext uri="{FF2B5EF4-FFF2-40B4-BE49-F238E27FC236}">
                  <a16:creationId xmlns:a16="http://schemas.microsoft.com/office/drawing/2014/main" id="{518D86E3-A065-4809-8816-FDEB49AC196B}"/>
                </a:ext>
              </a:extLst>
            </p:cNvPr>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86;p51">
              <a:extLst>
                <a:ext uri="{FF2B5EF4-FFF2-40B4-BE49-F238E27FC236}">
                  <a16:creationId xmlns:a16="http://schemas.microsoft.com/office/drawing/2014/main" id="{C955A394-0ECC-40E0-B2A5-75D6A9F724ED}"/>
                </a:ext>
              </a:extLst>
            </p:cNvPr>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7;p51">
              <a:extLst>
                <a:ext uri="{FF2B5EF4-FFF2-40B4-BE49-F238E27FC236}">
                  <a16:creationId xmlns:a16="http://schemas.microsoft.com/office/drawing/2014/main" id="{8636273F-1BB6-418F-A14E-6A6E1EA87EA0}"/>
                </a:ext>
              </a:extLst>
            </p:cNvPr>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88;p51">
              <a:extLst>
                <a:ext uri="{FF2B5EF4-FFF2-40B4-BE49-F238E27FC236}">
                  <a16:creationId xmlns:a16="http://schemas.microsoft.com/office/drawing/2014/main" id="{1AF33FDF-96AE-49E9-9FED-FCE61F25FF61}"/>
                </a:ext>
              </a:extLst>
            </p:cNvPr>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89;p51">
              <a:extLst>
                <a:ext uri="{FF2B5EF4-FFF2-40B4-BE49-F238E27FC236}">
                  <a16:creationId xmlns:a16="http://schemas.microsoft.com/office/drawing/2014/main" id="{F2883041-8813-490D-B698-DE03548678FF}"/>
                </a:ext>
              </a:extLst>
            </p:cNvPr>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0;p51">
              <a:extLst>
                <a:ext uri="{FF2B5EF4-FFF2-40B4-BE49-F238E27FC236}">
                  <a16:creationId xmlns:a16="http://schemas.microsoft.com/office/drawing/2014/main" id="{BC753BDE-B09C-424C-9D52-D0F9DB426C6A}"/>
                </a:ext>
              </a:extLst>
            </p:cNvPr>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1;p51">
              <a:extLst>
                <a:ext uri="{FF2B5EF4-FFF2-40B4-BE49-F238E27FC236}">
                  <a16:creationId xmlns:a16="http://schemas.microsoft.com/office/drawing/2014/main" id="{60D73FFF-046A-4B80-9BE4-E066B3D3464C}"/>
                </a:ext>
              </a:extLst>
            </p:cNvPr>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2;p51">
              <a:extLst>
                <a:ext uri="{FF2B5EF4-FFF2-40B4-BE49-F238E27FC236}">
                  <a16:creationId xmlns:a16="http://schemas.microsoft.com/office/drawing/2014/main" id="{A78DF1AD-580A-421D-96BF-7D37AADE25AC}"/>
                </a:ext>
              </a:extLst>
            </p:cNvPr>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3;p51">
              <a:extLst>
                <a:ext uri="{FF2B5EF4-FFF2-40B4-BE49-F238E27FC236}">
                  <a16:creationId xmlns:a16="http://schemas.microsoft.com/office/drawing/2014/main" id="{70BD5A6E-9C35-461D-A3A2-ED7D4B76CA1B}"/>
                </a:ext>
              </a:extLst>
            </p:cNvPr>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94;p51">
              <a:extLst>
                <a:ext uri="{FF2B5EF4-FFF2-40B4-BE49-F238E27FC236}">
                  <a16:creationId xmlns:a16="http://schemas.microsoft.com/office/drawing/2014/main" id="{64C417CB-DA68-4A71-91B6-7F8DA57D969B}"/>
                </a:ext>
              </a:extLst>
            </p:cNvPr>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95;p51">
              <a:extLst>
                <a:ext uri="{FF2B5EF4-FFF2-40B4-BE49-F238E27FC236}">
                  <a16:creationId xmlns:a16="http://schemas.microsoft.com/office/drawing/2014/main" id="{2BA401C8-B88E-447C-B3A1-05981969EAA1}"/>
                </a:ext>
              </a:extLst>
            </p:cNvPr>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96;p51">
              <a:extLst>
                <a:ext uri="{FF2B5EF4-FFF2-40B4-BE49-F238E27FC236}">
                  <a16:creationId xmlns:a16="http://schemas.microsoft.com/office/drawing/2014/main" id="{F30FB179-D233-406C-B888-039EA6AABA37}"/>
                </a:ext>
              </a:extLst>
            </p:cNvPr>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97;p51">
              <a:extLst>
                <a:ext uri="{FF2B5EF4-FFF2-40B4-BE49-F238E27FC236}">
                  <a16:creationId xmlns:a16="http://schemas.microsoft.com/office/drawing/2014/main" id="{40243F82-1B08-47B8-8C23-F7E23D4147E3}"/>
                </a:ext>
              </a:extLst>
            </p:cNvPr>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98;p51">
              <a:extLst>
                <a:ext uri="{FF2B5EF4-FFF2-40B4-BE49-F238E27FC236}">
                  <a16:creationId xmlns:a16="http://schemas.microsoft.com/office/drawing/2014/main" id="{FCC3A9B1-200D-4002-82F3-73B10B9D20B9}"/>
                </a:ext>
              </a:extLst>
            </p:cNvPr>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99;p51">
              <a:extLst>
                <a:ext uri="{FF2B5EF4-FFF2-40B4-BE49-F238E27FC236}">
                  <a16:creationId xmlns:a16="http://schemas.microsoft.com/office/drawing/2014/main" id="{72CA75F5-BBAE-4B11-9F6F-BFE6CD2BB353}"/>
                </a:ext>
              </a:extLst>
            </p:cNvPr>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00;p51">
              <a:extLst>
                <a:ext uri="{FF2B5EF4-FFF2-40B4-BE49-F238E27FC236}">
                  <a16:creationId xmlns:a16="http://schemas.microsoft.com/office/drawing/2014/main" id="{34A81E32-10E0-4F1E-ADCF-A4DCE66C8DF5}"/>
                </a:ext>
              </a:extLst>
            </p:cNvPr>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01;p51">
              <a:extLst>
                <a:ext uri="{FF2B5EF4-FFF2-40B4-BE49-F238E27FC236}">
                  <a16:creationId xmlns:a16="http://schemas.microsoft.com/office/drawing/2014/main" id="{F8E86E42-EF44-45D9-BF46-ADA03F6C7167}"/>
                </a:ext>
              </a:extLst>
            </p:cNvPr>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02;p51">
              <a:extLst>
                <a:ext uri="{FF2B5EF4-FFF2-40B4-BE49-F238E27FC236}">
                  <a16:creationId xmlns:a16="http://schemas.microsoft.com/office/drawing/2014/main" id="{7493E423-7243-4A3F-8EB9-C7591583AFAD}"/>
                </a:ext>
              </a:extLst>
            </p:cNvPr>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03;p51">
              <a:extLst>
                <a:ext uri="{FF2B5EF4-FFF2-40B4-BE49-F238E27FC236}">
                  <a16:creationId xmlns:a16="http://schemas.microsoft.com/office/drawing/2014/main" id="{9930D4F3-D95F-4FB9-9FBB-E9C5CE77DB0E}"/>
                </a:ext>
              </a:extLst>
            </p:cNvPr>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04;p51">
              <a:extLst>
                <a:ext uri="{FF2B5EF4-FFF2-40B4-BE49-F238E27FC236}">
                  <a16:creationId xmlns:a16="http://schemas.microsoft.com/office/drawing/2014/main" id="{669427D1-FD75-4D68-BE0E-FFF390B2D903}"/>
                </a:ext>
              </a:extLst>
            </p:cNvPr>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05;p51">
              <a:extLst>
                <a:ext uri="{FF2B5EF4-FFF2-40B4-BE49-F238E27FC236}">
                  <a16:creationId xmlns:a16="http://schemas.microsoft.com/office/drawing/2014/main" id="{B452D357-BA74-4FBC-8ADB-B52933C76816}"/>
                </a:ext>
              </a:extLst>
            </p:cNvPr>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06;p51">
              <a:extLst>
                <a:ext uri="{FF2B5EF4-FFF2-40B4-BE49-F238E27FC236}">
                  <a16:creationId xmlns:a16="http://schemas.microsoft.com/office/drawing/2014/main" id="{CBBA4D29-6E5D-44E7-B437-2CBD076FD724}"/>
                </a:ext>
              </a:extLst>
            </p:cNvPr>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07;p51">
              <a:extLst>
                <a:ext uri="{FF2B5EF4-FFF2-40B4-BE49-F238E27FC236}">
                  <a16:creationId xmlns:a16="http://schemas.microsoft.com/office/drawing/2014/main" id="{C5CC8867-27EA-49EF-8595-03CED594758F}"/>
                </a:ext>
              </a:extLst>
            </p:cNvPr>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08;p51">
              <a:extLst>
                <a:ext uri="{FF2B5EF4-FFF2-40B4-BE49-F238E27FC236}">
                  <a16:creationId xmlns:a16="http://schemas.microsoft.com/office/drawing/2014/main" id="{6C730DF7-B73B-405A-BEAD-75BD7A838924}"/>
                </a:ext>
              </a:extLst>
            </p:cNvPr>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09;p51">
              <a:extLst>
                <a:ext uri="{FF2B5EF4-FFF2-40B4-BE49-F238E27FC236}">
                  <a16:creationId xmlns:a16="http://schemas.microsoft.com/office/drawing/2014/main" id="{0ACB88C4-9E44-4C83-AD83-1BC1A8680DED}"/>
                </a:ext>
              </a:extLst>
            </p:cNvPr>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10;p51">
              <a:extLst>
                <a:ext uri="{FF2B5EF4-FFF2-40B4-BE49-F238E27FC236}">
                  <a16:creationId xmlns:a16="http://schemas.microsoft.com/office/drawing/2014/main" id="{E9F3EF59-0614-4D0E-908B-B28199CA1BCA}"/>
                </a:ext>
              </a:extLst>
            </p:cNvPr>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11;p51">
              <a:extLst>
                <a:ext uri="{FF2B5EF4-FFF2-40B4-BE49-F238E27FC236}">
                  <a16:creationId xmlns:a16="http://schemas.microsoft.com/office/drawing/2014/main" id="{76B691F6-2802-447A-B006-96E6C129E31F}"/>
                </a:ext>
              </a:extLst>
            </p:cNvPr>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2;p51">
              <a:extLst>
                <a:ext uri="{FF2B5EF4-FFF2-40B4-BE49-F238E27FC236}">
                  <a16:creationId xmlns:a16="http://schemas.microsoft.com/office/drawing/2014/main" id="{ABFD421F-92E1-4A50-B8C3-F2C8F30FCA62}"/>
                </a:ext>
              </a:extLst>
            </p:cNvPr>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13;p51">
              <a:extLst>
                <a:ext uri="{FF2B5EF4-FFF2-40B4-BE49-F238E27FC236}">
                  <a16:creationId xmlns:a16="http://schemas.microsoft.com/office/drawing/2014/main" id="{8F69374D-904B-437E-A9DD-A435841AA66D}"/>
                </a:ext>
              </a:extLst>
            </p:cNvPr>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14;p51">
              <a:extLst>
                <a:ext uri="{FF2B5EF4-FFF2-40B4-BE49-F238E27FC236}">
                  <a16:creationId xmlns:a16="http://schemas.microsoft.com/office/drawing/2014/main" id="{3CD844ED-657B-4F0E-B3A2-DF371ECF57E2}"/>
                </a:ext>
              </a:extLst>
            </p:cNvPr>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15;p51">
              <a:extLst>
                <a:ext uri="{FF2B5EF4-FFF2-40B4-BE49-F238E27FC236}">
                  <a16:creationId xmlns:a16="http://schemas.microsoft.com/office/drawing/2014/main" id="{5602F847-CB70-4D81-B6FE-00922CC71E2F}"/>
                </a:ext>
              </a:extLst>
            </p:cNvPr>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16;p51">
              <a:extLst>
                <a:ext uri="{FF2B5EF4-FFF2-40B4-BE49-F238E27FC236}">
                  <a16:creationId xmlns:a16="http://schemas.microsoft.com/office/drawing/2014/main" id="{09D7E80E-9C67-48C5-83E2-CE9548DF1359}"/>
                </a:ext>
              </a:extLst>
            </p:cNvPr>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17;p51">
              <a:extLst>
                <a:ext uri="{FF2B5EF4-FFF2-40B4-BE49-F238E27FC236}">
                  <a16:creationId xmlns:a16="http://schemas.microsoft.com/office/drawing/2014/main" id="{0D0ACC00-B29A-4542-9B01-505BE0B31973}"/>
                </a:ext>
              </a:extLst>
            </p:cNvPr>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18;p51">
              <a:extLst>
                <a:ext uri="{FF2B5EF4-FFF2-40B4-BE49-F238E27FC236}">
                  <a16:creationId xmlns:a16="http://schemas.microsoft.com/office/drawing/2014/main" id="{DA72175D-16F6-4B2B-BC0F-C74749E1AB9D}"/>
                </a:ext>
              </a:extLst>
            </p:cNvPr>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19;p51">
              <a:extLst>
                <a:ext uri="{FF2B5EF4-FFF2-40B4-BE49-F238E27FC236}">
                  <a16:creationId xmlns:a16="http://schemas.microsoft.com/office/drawing/2014/main" id="{881FDAD3-D95D-46A6-96C1-08E241A61280}"/>
                </a:ext>
              </a:extLst>
            </p:cNvPr>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0;p51">
              <a:extLst>
                <a:ext uri="{FF2B5EF4-FFF2-40B4-BE49-F238E27FC236}">
                  <a16:creationId xmlns:a16="http://schemas.microsoft.com/office/drawing/2014/main" id="{11E5AE35-2C61-4B63-B3B3-27C350226DC7}"/>
                </a:ext>
              </a:extLst>
            </p:cNvPr>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21;p51">
              <a:extLst>
                <a:ext uri="{FF2B5EF4-FFF2-40B4-BE49-F238E27FC236}">
                  <a16:creationId xmlns:a16="http://schemas.microsoft.com/office/drawing/2014/main" id="{43781358-6BAF-4531-9549-CEE2C7E521D3}"/>
                </a:ext>
              </a:extLst>
            </p:cNvPr>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22;p51">
              <a:extLst>
                <a:ext uri="{FF2B5EF4-FFF2-40B4-BE49-F238E27FC236}">
                  <a16:creationId xmlns:a16="http://schemas.microsoft.com/office/drawing/2014/main" id="{62241D8A-7A6A-4F4D-988C-12E58090A37E}"/>
                </a:ext>
              </a:extLst>
            </p:cNvPr>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23;p51">
              <a:extLst>
                <a:ext uri="{FF2B5EF4-FFF2-40B4-BE49-F238E27FC236}">
                  <a16:creationId xmlns:a16="http://schemas.microsoft.com/office/drawing/2014/main" id="{C9628EAE-9310-4F7A-8154-BB9F59987AA8}"/>
                </a:ext>
              </a:extLst>
            </p:cNvPr>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24;p51">
              <a:extLst>
                <a:ext uri="{FF2B5EF4-FFF2-40B4-BE49-F238E27FC236}">
                  <a16:creationId xmlns:a16="http://schemas.microsoft.com/office/drawing/2014/main" id="{5558956B-E5DA-45D9-9215-DA2AA8960F18}"/>
                </a:ext>
              </a:extLst>
            </p:cNvPr>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825;p51">
              <a:extLst>
                <a:ext uri="{FF2B5EF4-FFF2-40B4-BE49-F238E27FC236}">
                  <a16:creationId xmlns:a16="http://schemas.microsoft.com/office/drawing/2014/main" id="{89F935A2-8812-4DCC-8ADD-B3AC967C33FC}"/>
                </a:ext>
              </a:extLst>
            </p:cNvPr>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26;p51">
              <a:extLst>
                <a:ext uri="{FF2B5EF4-FFF2-40B4-BE49-F238E27FC236}">
                  <a16:creationId xmlns:a16="http://schemas.microsoft.com/office/drawing/2014/main" id="{9BCE9C95-0810-475A-A79E-C66B01805C42}"/>
                </a:ext>
              </a:extLst>
            </p:cNvPr>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27;p51">
              <a:extLst>
                <a:ext uri="{FF2B5EF4-FFF2-40B4-BE49-F238E27FC236}">
                  <a16:creationId xmlns:a16="http://schemas.microsoft.com/office/drawing/2014/main" id="{70748658-FC2A-4C3F-BC62-5A0DCB697504}"/>
                </a:ext>
              </a:extLst>
            </p:cNvPr>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28;p51">
              <a:extLst>
                <a:ext uri="{FF2B5EF4-FFF2-40B4-BE49-F238E27FC236}">
                  <a16:creationId xmlns:a16="http://schemas.microsoft.com/office/drawing/2014/main" id="{71A9A417-4FC5-4000-A880-7D95B21D2ADB}"/>
                </a:ext>
              </a:extLst>
            </p:cNvPr>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29;p51">
              <a:extLst>
                <a:ext uri="{FF2B5EF4-FFF2-40B4-BE49-F238E27FC236}">
                  <a16:creationId xmlns:a16="http://schemas.microsoft.com/office/drawing/2014/main" id="{F5CE6A4F-1599-4B96-BBE8-198AC5110282}"/>
                </a:ext>
              </a:extLst>
            </p:cNvPr>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30;p51">
              <a:extLst>
                <a:ext uri="{FF2B5EF4-FFF2-40B4-BE49-F238E27FC236}">
                  <a16:creationId xmlns:a16="http://schemas.microsoft.com/office/drawing/2014/main" id="{72DCE655-A165-4948-BF8B-BA3F6A1E14FA}"/>
                </a:ext>
              </a:extLst>
            </p:cNvPr>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31;p51">
              <a:extLst>
                <a:ext uri="{FF2B5EF4-FFF2-40B4-BE49-F238E27FC236}">
                  <a16:creationId xmlns:a16="http://schemas.microsoft.com/office/drawing/2014/main" id="{54FEAFE0-6053-4AE1-8931-AC0F9EE8641E}"/>
                </a:ext>
              </a:extLst>
            </p:cNvPr>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32;p51">
              <a:extLst>
                <a:ext uri="{FF2B5EF4-FFF2-40B4-BE49-F238E27FC236}">
                  <a16:creationId xmlns:a16="http://schemas.microsoft.com/office/drawing/2014/main" id="{924892DE-06C4-4C1E-8020-6C95246E0D54}"/>
                </a:ext>
              </a:extLst>
            </p:cNvPr>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33;p51">
              <a:extLst>
                <a:ext uri="{FF2B5EF4-FFF2-40B4-BE49-F238E27FC236}">
                  <a16:creationId xmlns:a16="http://schemas.microsoft.com/office/drawing/2014/main" id="{0FF6082D-D698-4849-A984-172B8FD5139E}"/>
                </a:ext>
              </a:extLst>
            </p:cNvPr>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34;p51">
              <a:extLst>
                <a:ext uri="{FF2B5EF4-FFF2-40B4-BE49-F238E27FC236}">
                  <a16:creationId xmlns:a16="http://schemas.microsoft.com/office/drawing/2014/main" id="{462B360F-2BB3-492C-9BF9-0666C79F5C97}"/>
                </a:ext>
              </a:extLst>
            </p:cNvPr>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35;p51">
              <a:extLst>
                <a:ext uri="{FF2B5EF4-FFF2-40B4-BE49-F238E27FC236}">
                  <a16:creationId xmlns:a16="http://schemas.microsoft.com/office/drawing/2014/main" id="{3A18B6FE-A79D-40FC-A874-E72162D0EB70}"/>
                </a:ext>
              </a:extLst>
            </p:cNvPr>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36;p51">
              <a:extLst>
                <a:ext uri="{FF2B5EF4-FFF2-40B4-BE49-F238E27FC236}">
                  <a16:creationId xmlns:a16="http://schemas.microsoft.com/office/drawing/2014/main" id="{2159173F-DBE4-4DEE-B060-A34B39FA3EA2}"/>
                </a:ext>
              </a:extLst>
            </p:cNvPr>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37;p51">
              <a:extLst>
                <a:ext uri="{FF2B5EF4-FFF2-40B4-BE49-F238E27FC236}">
                  <a16:creationId xmlns:a16="http://schemas.microsoft.com/office/drawing/2014/main" id="{F16BDEAE-B4F5-4E41-89B8-ECF7680A4537}"/>
                </a:ext>
              </a:extLst>
            </p:cNvPr>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38;p51">
              <a:extLst>
                <a:ext uri="{FF2B5EF4-FFF2-40B4-BE49-F238E27FC236}">
                  <a16:creationId xmlns:a16="http://schemas.microsoft.com/office/drawing/2014/main" id="{0899947C-A39A-4305-9A7B-89A134C500CB}"/>
                </a:ext>
              </a:extLst>
            </p:cNvPr>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39;p51">
              <a:extLst>
                <a:ext uri="{FF2B5EF4-FFF2-40B4-BE49-F238E27FC236}">
                  <a16:creationId xmlns:a16="http://schemas.microsoft.com/office/drawing/2014/main" id="{C3A5D5E8-AC32-432B-AEAE-0E6D797D2270}"/>
                </a:ext>
              </a:extLst>
            </p:cNvPr>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40;p51">
              <a:extLst>
                <a:ext uri="{FF2B5EF4-FFF2-40B4-BE49-F238E27FC236}">
                  <a16:creationId xmlns:a16="http://schemas.microsoft.com/office/drawing/2014/main" id="{0E06EF61-537D-4374-A1FE-E18618AFB3CA}"/>
                </a:ext>
              </a:extLst>
            </p:cNvPr>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841;p51">
              <a:extLst>
                <a:ext uri="{FF2B5EF4-FFF2-40B4-BE49-F238E27FC236}">
                  <a16:creationId xmlns:a16="http://schemas.microsoft.com/office/drawing/2014/main" id="{38ED3208-B8E7-4C8E-967F-B3EDEF0218E0}"/>
                </a:ext>
              </a:extLst>
            </p:cNvPr>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842;p51">
              <a:extLst>
                <a:ext uri="{FF2B5EF4-FFF2-40B4-BE49-F238E27FC236}">
                  <a16:creationId xmlns:a16="http://schemas.microsoft.com/office/drawing/2014/main" id="{CFE6EA1B-9711-4860-BA09-CB861CB0999A}"/>
                </a:ext>
              </a:extLst>
            </p:cNvPr>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843;p51">
              <a:extLst>
                <a:ext uri="{FF2B5EF4-FFF2-40B4-BE49-F238E27FC236}">
                  <a16:creationId xmlns:a16="http://schemas.microsoft.com/office/drawing/2014/main" id="{F1108D30-CD48-4D61-A891-F4411752AD9C}"/>
                </a:ext>
              </a:extLst>
            </p:cNvPr>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844;p51">
              <a:extLst>
                <a:ext uri="{FF2B5EF4-FFF2-40B4-BE49-F238E27FC236}">
                  <a16:creationId xmlns:a16="http://schemas.microsoft.com/office/drawing/2014/main" id="{C817BE39-5BF0-45B4-A716-7B8F01A63A3C}"/>
                </a:ext>
              </a:extLst>
            </p:cNvPr>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845;p51">
              <a:extLst>
                <a:ext uri="{FF2B5EF4-FFF2-40B4-BE49-F238E27FC236}">
                  <a16:creationId xmlns:a16="http://schemas.microsoft.com/office/drawing/2014/main" id="{A685C89D-89C2-4982-AC5B-2DFA9123D337}"/>
                </a:ext>
              </a:extLst>
            </p:cNvPr>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846;p51">
              <a:extLst>
                <a:ext uri="{FF2B5EF4-FFF2-40B4-BE49-F238E27FC236}">
                  <a16:creationId xmlns:a16="http://schemas.microsoft.com/office/drawing/2014/main" id="{653EAD87-FA0D-4723-A858-4B8E958684DF}"/>
                </a:ext>
              </a:extLst>
            </p:cNvPr>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847;p51">
              <a:extLst>
                <a:ext uri="{FF2B5EF4-FFF2-40B4-BE49-F238E27FC236}">
                  <a16:creationId xmlns:a16="http://schemas.microsoft.com/office/drawing/2014/main" id="{16F08300-ED9C-44FB-8CC4-D21DA5FA76D5}"/>
                </a:ext>
              </a:extLst>
            </p:cNvPr>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848;p51">
              <a:extLst>
                <a:ext uri="{FF2B5EF4-FFF2-40B4-BE49-F238E27FC236}">
                  <a16:creationId xmlns:a16="http://schemas.microsoft.com/office/drawing/2014/main" id="{D8BFBD52-A3E9-48DA-8220-232E9FA0C4B9}"/>
                </a:ext>
              </a:extLst>
            </p:cNvPr>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849;p51">
              <a:extLst>
                <a:ext uri="{FF2B5EF4-FFF2-40B4-BE49-F238E27FC236}">
                  <a16:creationId xmlns:a16="http://schemas.microsoft.com/office/drawing/2014/main" id="{75AFE4E7-D26D-4E8D-A7BC-837604E59D90}"/>
                </a:ext>
              </a:extLst>
            </p:cNvPr>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850;p51">
              <a:extLst>
                <a:ext uri="{FF2B5EF4-FFF2-40B4-BE49-F238E27FC236}">
                  <a16:creationId xmlns:a16="http://schemas.microsoft.com/office/drawing/2014/main" id="{AE91224A-75BC-4775-8D5A-8F847CAC8C30}"/>
                </a:ext>
              </a:extLst>
            </p:cNvPr>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851;p51">
              <a:extLst>
                <a:ext uri="{FF2B5EF4-FFF2-40B4-BE49-F238E27FC236}">
                  <a16:creationId xmlns:a16="http://schemas.microsoft.com/office/drawing/2014/main" id="{FBBDC03F-6EC9-4286-BE82-73642F4896FE}"/>
                </a:ext>
              </a:extLst>
            </p:cNvPr>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852;p51">
              <a:extLst>
                <a:ext uri="{FF2B5EF4-FFF2-40B4-BE49-F238E27FC236}">
                  <a16:creationId xmlns:a16="http://schemas.microsoft.com/office/drawing/2014/main" id="{A914055B-C67B-4E73-AAA2-8F259EF58DCE}"/>
                </a:ext>
              </a:extLst>
            </p:cNvPr>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853;p51">
              <a:extLst>
                <a:ext uri="{FF2B5EF4-FFF2-40B4-BE49-F238E27FC236}">
                  <a16:creationId xmlns:a16="http://schemas.microsoft.com/office/drawing/2014/main" id="{4EE95D4E-46B0-40F1-B480-EA89C76A8A5D}"/>
                </a:ext>
              </a:extLst>
            </p:cNvPr>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854;p51">
              <a:extLst>
                <a:ext uri="{FF2B5EF4-FFF2-40B4-BE49-F238E27FC236}">
                  <a16:creationId xmlns:a16="http://schemas.microsoft.com/office/drawing/2014/main" id="{729AA278-54F3-4218-A7A2-A058DC42C3A1}"/>
                </a:ext>
              </a:extLst>
            </p:cNvPr>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855;p51">
              <a:extLst>
                <a:ext uri="{FF2B5EF4-FFF2-40B4-BE49-F238E27FC236}">
                  <a16:creationId xmlns:a16="http://schemas.microsoft.com/office/drawing/2014/main" id="{9A3D3234-0918-4E5F-B6EE-539646D360C2}"/>
                </a:ext>
              </a:extLst>
            </p:cNvPr>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856;p51">
              <a:extLst>
                <a:ext uri="{FF2B5EF4-FFF2-40B4-BE49-F238E27FC236}">
                  <a16:creationId xmlns:a16="http://schemas.microsoft.com/office/drawing/2014/main" id="{1EEA940B-A020-46BF-9B79-C84279CC2198}"/>
                </a:ext>
              </a:extLst>
            </p:cNvPr>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857;p51">
              <a:extLst>
                <a:ext uri="{FF2B5EF4-FFF2-40B4-BE49-F238E27FC236}">
                  <a16:creationId xmlns:a16="http://schemas.microsoft.com/office/drawing/2014/main" id="{EFEC1B38-BC80-408F-808A-6EB2A47AF083}"/>
                </a:ext>
              </a:extLst>
            </p:cNvPr>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858;p51">
              <a:extLst>
                <a:ext uri="{FF2B5EF4-FFF2-40B4-BE49-F238E27FC236}">
                  <a16:creationId xmlns:a16="http://schemas.microsoft.com/office/drawing/2014/main" id="{10F6EC5C-77F4-4E17-B3F3-DB54545F3DC2}"/>
                </a:ext>
              </a:extLst>
            </p:cNvPr>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859;p51">
              <a:extLst>
                <a:ext uri="{FF2B5EF4-FFF2-40B4-BE49-F238E27FC236}">
                  <a16:creationId xmlns:a16="http://schemas.microsoft.com/office/drawing/2014/main" id="{47BEBDA3-A31C-43ED-8F6C-1855B3C2BFAE}"/>
                </a:ext>
              </a:extLst>
            </p:cNvPr>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860;p51">
              <a:extLst>
                <a:ext uri="{FF2B5EF4-FFF2-40B4-BE49-F238E27FC236}">
                  <a16:creationId xmlns:a16="http://schemas.microsoft.com/office/drawing/2014/main" id="{B6A082BC-9677-4F98-82E6-FF6218CBAF29}"/>
                </a:ext>
              </a:extLst>
            </p:cNvPr>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861;p51">
              <a:extLst>
                <a:ext uri="{FF2B5EF4-FFF2-40B4-BE49-F238E27FC236}">
                  <a16:creationId xmlns:a16="http://schemas.microsoft.com/office/drawing/2014/main" id="{6E788C64-82BC-4AB5-A14C-9634072E0A47}"/>
                </a:ext>
              </a:extLst>
            </p:cNvPr>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862;p51">
              <a:extLst>
                <a:ext uri="{FF2B5EF4-FFF2-40B4-BE49-F238E27FC236}">
                  <a16:creationId xmlns:a16="http://schemas.microsoft.com/office/drawing/2014/main" id="{C91B53EC-DBF0-45A0-A11F-1BA618419353}"/>
                </a:ext>
              </a:extLst>
            </p:cNvPr>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63;p51">
              <a:extLst>
                <a:ext uri="{FF2B5EF4-FFF2-40B4-BE49-F238E27FC236}">
                  <a16:creationId xmlns:a16="http://schemas.microsoft.com/office/drawing/2014/main" id="{08907688-7F8B-427C-869C-4D684D788EDF}"/>
                </a:ext>
              </a:extLst>
            </p:cNvPr>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64;p51">
              <a:extLst>
                <a:ext uri="{FF2B5EF4-FFF2-40B4-BE49-F238E27FC236}">
                  <a16:creationId xmlns:a16="http://schemas.microsoft.com/office/drawing/2014/main" id="{ADF2145D-9AC9-46F5-AFE1-15459F46DC8E}"/>
                </a:ext>
              </a:extLst>
            </p:cNvPr>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65;p51">
              <a:extLst>
                <a:ext uri="{FF2B5EF4-FFF2-40B4-BE49-F238E27FC236}">
                  <a16:creationId xmlns:a16="http://schemas.microsoft.com/office/drawing/2014/main" id="{366A7220-63E1-46CE-B5C0-8969952D7176}"/>
                </a:ext>
              </a:extLst>
            </p:cNvPr>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66;p51">
              <a:extLst>
                <a:ext uri="{FF2B5EF4-FFF2-40B4-BE49-F238E27FC236}">
                  <a16:creationId xmlns:a16="http://schemas.microsoft.com/office/drawing/2014/main" id="{80BC69E1-4206-4D14-BFD1-87642E0ABA05}"/>
                </a:ext>
              </a:extLst>
            </p:cNvPr>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67;p51">
              <a:extLst>
                <a:ext uri="{FF2B5EF4-FFF2-40B4-BE49-F238E27FC236}">
                  <a16:creationId xmlns:a16="http://schemas.microsoft.com/office/drawing/2014/main" id="{2B08AA59-B53A-4A8F-AAC1-37374F5BE17B}"/>
                </a:ext>
              </a:extLst>
            </p:cNvPr>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68;p51">
              <a:extLst>
                <a:ext uri="{FF2B5EF4-FFF2-40B4-BE49-F238E27FC236}">
                  <a16:creationId xmlns:a16="http://schemas.microsoft.com/office/drawing/2014/main" id="{2D76DA0C-4BF8-44E3-B7C1-557156BA204C}"/>
                </a:ext>
              </a:extLst>
            </p:cNvPr>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69;p51">
              <a:extLst>
                <a:ext uri="{FF2B5EF4-FFF2-40B4-BE49-F238E27FC236}">
                  <a16:creationId xmlns:a16="http://schemas.microsoft.com/office/drawing/2014/main" id="{84B096F3-2CDD-4E29-927F-5B486C63473F}"/>
                </a:ext>
              </a:extLst>
            </p:cNvPr>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70;p51">
              <a:extLst>
                <a:ext uri="{FF2B5EF4-FFF2-40B4-BE49-F238E27FC236}">
                  <a16:creationId xmlns:a16="http://schemas.microsoft.com/office/drawing/2014/main" id="{2BCD4091-5E70-4101-9513-D0309FA73E44}"/>
                </a:ext>
              </a:extLst>
            </p:cNvPr>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71;p51">
              <a:extLst>
                <a:ext uri="{FF2B5EF4-FFF2-40B4-BE49-F238E27FC236}">
                  <a16:creationId xmlns:a16="http://schemas.microsoft.com/office/drawing/2014/main" id="{159A5F74-1772-46C8-9105-9D22315885EE}"/>
                </a:ext>
              </a:extLst>
            </p:cNvPr>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72;p51">
              <a:extLst>
                <a:ext uri="{FF2B5EF4-FFF2-40B4-BE49-F238E27FC236}">
                  <a16:creationId xmlns:a16="http://schemas.microsoft.com/office/drawing/2014/main" id="{BB855C46-3F20-41CD-863B-3CD69D807170}"/>
                </a:ext>
              </a:extLst>
            </p:cNvPr>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73;p51">
              <a:extLst>
                <a:ext uri="{FF2B5EF4-FFF2-40B4-BE49-F238E27FC236}">
                  <a16:creationId xmlns:a16="http://schemas.microsoft.com/office/drawing/2014/main" id="{43D0039D-7A1B-4A7B-AAF9-80C3EC849BCF}"/>
                </a:ext>
              </a:extLst>
            </p:cNvPr>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74;p51">
              <a:extLst>
                <a:ext uri="{FF2B5EF4-FFF2-40B4-BE49-F238E27FC236}">
                  <a16:creationId xmlns:a16="http://schemas.microsoft.com/office/drawing/2014/main" id="{17810F13-81BE-48AB-9A5D-44CBAC2500C4}"/>
                </a:ext>
              </a:extLst>
            </p:cNvPr>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75;p51">
              <a:extLst>
                <a:ext uri="{FF2B5EF4-FFF2-40B4-BE49-F238E27FC236}">
                  <a16:creationId xmlns:a16="http://schemas.microsoft.com/office/drawing/2014/main" id="{438D33A9-C946-4F24-9707-6AF7E7015B73}"/>
                </a:ext>
              </a:extLst>
            </p:cNvPr>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76;p51">
              <a:extLst>
                <a:ext uri="{FF2B5EF4-FFF2-40B4-BE49-F238E27FC236}">
                  <a16:creationId xmlns:a16="http://schemas.microsoft.com/office/drawing/2014/main" id="{B075324F-5610-4585-AB81-DC40CCB433A8}"/>
                </a:ext>
              </a:extLst>
            </p:cNvPr>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77;p51">
              <a:extLst>
                <a:ext uri="{FF2B5EF4-FFF2-40B4-BE49-F238E27FC236}">
                  <a16:creationId xmlns:a16="http://schemas.microsoft.com/office/drawing/2014/main" id="{E603F48F-8421-46A3-9B24-99488C30F777}"/>
                </a:ext>
              </a:extLst>
            </p:cNvPr>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78;p51">
              <a:extLst>
                <a:ext uri="{FF2B5EF4-FFF2-40B4-BE49-F238E27FC236}">
                  <a16:creationId xmlns:a16="http://schemas.microsoft.com/office/drawing/2014/main" id="{DC517CA2-BDD8-409B-A0E8-108E742E0920}"/>
                </a:ext>
              </a:extLst>
            </p:cNvPr>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79;p51">
              <a:extLst>
                <a:ext uri="{FF2B5EF4-FFF2-40B4-BE49-F238E27FC236}">
                  <a16:creationId xmlns:a16="http://schemas.microsoft.com/office/drawing/2014/main" id="{5C9191FC-69AD-41B9-A5B6-20D87DBE6EA9}"/>
                </a:ext>
              </a:extLst>
            </p:cNvPr>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80;p51">
              <a:extLst>
                <a:ext uri="{FF2B5EF4-FFF2-40B4-BE49-F238E27FC236}">
                  <a16:creationId xmlns:a16="http://schemas.microsoft.com/office/drawing/2014/main" id="{10902AC9-AF79-4AC0-AB42-31B13C9CD527}"/>
                </a:ext>
              </a:extLst>
            </p:cNvPr>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81;p51">
              <a:extLst>
                <a:ext uri="{FF2B5EF4-FFF2-40B4-BE49-F238E27FC236}">
                  <a16:creationId xmlns:a16="http://schemas.microsoft.com/office/drawing/2014/main" id="{40816405-A3EC-487E-BE44-B09A22D756AD}"/>
                </a:ext>
              </a:extLst>
            </p:cNvPr>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82;p51">
              <a:extLst>
                <a:ext uri="{FF2B5EF4-FFF2-40B4-BE49-F238E27FC236}">
                  <a16:creationId xmlns:a16="http://schemas.microsoft.com/office/drawing/2014/main" id="{EFFB3CD3-E241-45DE-912E-C85BE3F04646}"/>
                </a:ext>
              </a:extLst>
            </p:cNvPr>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83;p51">
              <a:extLst>
                <a:ext uri="{FF2B5EF4-FFF2-40B4-BE49-F238E27FC236}">
                  <a16:creationId xmlns:a16="http://schemas.microsoft.com/office/drawing/2014/main" id="{C71C0015-C3AB-4B43-9C94-944D76742EA0}"/>
                </a:ext>
              </a:extLst>
            </p:cNvPr>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84;p51">
              <a:extLst>
                <a:ext uri="{FF2B5EF4-FFF2-40B4-BE49-F238E27FC236}">
                  <a16:creationId xmlns:a16="http://schemas.microsoft.com/office/drawing/2014/main" id="{73EA1A89-0704-465D-9A94-645103D61326}"/>
                </a:ext>
              </a:extLst>
            </p:cNvPr>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85;p51">
              <a:extLst>
                <a:ext uri="{FF2B5EF4-FFF2-40B4-BE49-F238E27FC236}">
                  <a16:creationId xmlns:a16="http://schemas.microsoft.com/office/drawing/2014/main" id="{8DCFE122-91CA-48FE-BDCD-302B0E933FAB}"/>
                </a:ext>
              </a:extLst>
            </p:cNvPr>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86;p51">
              <a:extLst>
                <a:ext uri="{FF2B5EF4-FFF2-40B4-BE49-F238E27FC236}">
                  <a16:creationId xmlns:a16="http://schemas.microsoft.com/office/drawing/2014/main" id="{C4B02CEA-E728-454D-8B35-4B2246E9CD22}"/>
                </a:ext>
              </a:extLst>
            </p:cNvPr>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87;p51">
              <a:extLst>
                <a:ext uri="{FF2B5EF4-FFF2-40B4-BE49-F238E27FC236}">
                  <a16:creationId xmlns:a16="http://schemas.microsoft.com/office/drawing/2014/main" id="{9B5981D5-2A92-4912-A183-677D9589FCCA}"/>
                </a:ext>
              </a:extLst>
            </p:cNvPr>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88;p51">
              <a:extLst>
                <a:ext uri="{FF2B5EF4-FFF2-40B4-BE49-F238E27FC236}">
                  <a16:creationId xmlns:a16="http://schemas.microsoft.com/office/drawing/2014/main" id="{A9C61D17-7D2F-4E88-B2AF-269E08C45A8E}"/>
                </a:ext>
              </a:extLst>
            </p:cNvPr>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89;p51">
              <a:extLst>
                <a:ext uri="{FF2B5EF4-FFF2-40B4-BE49-F238E27FC236}">
                  <a16:creationId xmlns:a16="http://schemas.microsoft.com/office/drawing/2014/main" id="{3F07C278-78AA-47BA-92F9-A966AB901545}"/>
                </a:ext>
              </a:extLst>
            </p:cNvPr>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90;p51">
              <a:extLst>
                <a:ext uri="{FF2B5EF4-FFF2-40B4-BE49-F238E27FC236}">
                  <a16:creationId xmlns:a16="http://schemas.microsoft.com/office/drawing/2014/main" id="{F6B01FF1-F9A8-4A24-83CD-7FF474AD15E3}"/>
                </a:ext>
              </a:extLst>
            </p:cNvPr>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91;p51">
              <a:extLst>
                <a:ext uri="{FF2B5EF4-FFF2-40B4-BE49-F238E27FC236}">
                  <a16:creationId xmlns:a16="http://schemas.microsoft.com/office/drawing/2014/main" id="{A64A28D0-7697-4EA0-ADB3-D28330E08D23}"/>
                </a:ext>
              </a:extLst>
            </p:cNvPr>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2;p51">
              <a:extLst>
                <a:ext uri="{FF2B5EF4-FFF2-40B4-BE49-F238E27FC236}">
                  <a16:creationId xmlns:a16="http://schemas.microsoft.com/office/drawing/2014/main" id="{5ECEDE67-1FC3-4743-8E0A-B3A3024FC200}"/>
                </a:ext>
              </a:extLst>
            </p:cNvPr>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93;p51">
              <a:extLst>
                <a:ext uri="{FF2B5EF4-FFF2-40B4-BE49-F238E27FC236}">
                  <a16:creationId xmlns:a16="http://schemas.microsoft.com/office/drawing/2014/main" id="{41ECCDEB-73DA-4893-8679-BC71D7CFCDE2}"/>
                </a:ext>
              </a:extLst>
            </p:cNvPr>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94;p51">
              <a:extLst>
                <a:ext uri="{FF2B5EF4-FFF2-40B4-BE49-F238E27FC236}">
                  <a16:creationId xmlns:a16="http://schemas.microsoft.com/office/drawing/2014/main" id="{D99407AB-9D09-43CE-A538-BA6CDB93F947}"/>
                </a:ext>
              </a:extLst>
            </p:cNvPr>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95;p51">
              <a:extLst>
                <a:ext uri="{FF2B5EF4-FFF2-40B4-BE49-F238E27FC236}">
                  <a16:creationId xmlns:a16="http://schemas.microsoft.com/office/drawing/2014/main" id="{66353D23-7F83-4307-A7AD-04C106A89F28}"/>
                </a:ext>
              </a:extLst>
            </p:cNvPr>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96;p51">
              <a:extLst>
                <a:ext uri="{FF2B5EF4-FFF2-40B4-BE49-F238E27FC236}">
                  <a16:creationId xmlns:a16="http://schemas.microsoft.com/office/drawing/2014/main" id="{201B927C-C184-43FB-BBE8-00DFB42D9C74}"/>
                </a:ext>
              </a:extLst>
            </p:cNvPr>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97;p51">
              <a:extLst>
                <a:ext uri="{FF2B5EF4-FFF2-40B4-BE49-F238E27FC236}">
                  <a16:creationId xmlns:a16="http://schemas.microsoft.com/office/drawing/2014/main" id="{F66843D6-1EB6-4071-B731-079369A6B804}"/>
                </a:ext>
              </a:extLst>
            </p:cNvPr>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98;p51">
              <a:extLst>
                <a:ext uri="{FF2B5EF4-FFF2-40B4-BE49-F238E27FC236}">
                  <a16:creationId xmlns:a16="http://schemas.microsoft.com/office/drawing/2014/main" id="{320CB5F3-6D40-4EA7-A37F-0D36D9014CF9}"/>
                </a:ext>
              </a:extLst>
            </p:cNvPr>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899;p51">
              <a:extLst>
                <a:ext uri="{FF2B5EF4-FFF2-40B4-BE49-F238E27FC236}">
                  <a16:creationId xmlns:a16="http://schemas.microsoft.com/office/drawing/2014/main" id="{B48C0872-0A9E-4921-9988-A250B1252E7F}"/>
                </a:ext>
              </a:extLst>
            </p:cNvPr>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00;p51">
              <a:extLst>
                <a:ext uri="{FF2B5EF4-FFF2-40B4-BE49-F238E27FC236}">
                  <a16:creationId xmlns:a16="http://schemas.microsoft.com/office/drawing/2014/main" id="{FA5FCCE8-968B-43F1-8BF2-A21D1E0196FD}"/>
                </a:ext>
              </a:extLst>
            </p:cNvPr>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01;p51">
              <a:extLst>
                <a:ext uri="{FF2B5EF4-FFF2-40B4-BE49-F238E27FC236}">
                  <a16:creationId xmlns:a16="http://schemas.microsoft.com/office/drawing/2014/main" id="{B9B7B9D0-86E7-4568-A777-4AEB89741885}"/>
                </a:ext>
              </a:extLst>
            </p:cNvPr>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02;p51">
              <a:extLst>
                <a:ext uri="{FF2B5EF4-FFF2-40B4-BE49-F238E27FC236}">
                  <a16:creationId xmlns:a16="http://schemas.microsoft.com/office/drawing/2014/main" id="{932046B1-8385-4838-BA56-6FBDDF977FD4}"/>
                </a:ext>
              </a:extLst>
            </p:cNvPr>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03;p51">
              <a:extLst>
                <a:ext uri="{FF2B5EF4-FFF2-40B4-BE49-F238E27FC236}">
                  <a16:creationId xmlns:a16="http://schemas.microsoft.com/office/drawing/2014/main" id="{57ACDF64-CC2B-4B53-AD9B-B744FB8054E4}"/>
                </a:ext>
              </a:extLst>
            </p:cNvPr>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04;p51">
              <a:extLst>
                <a:ext uri="{FF2B5EF4-FFF2-40B4-BE49-F238E27FC236}">
                  <a16:creationId xmlns:a16="http://schemas.microsoft.com/office/drawing/2014/main" id="{1996DA69-5C75-42E4-82C9-F8BC09C46B3C}"/>
                </a:ext>
              </a:extLst>
            </p:cNvPr>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05;p51">
              <a:extLst>
                <a:ext uri="{FF2B5EF4-FFF2-40B4-BE49-F238E27FC236}">
                  <a16:creationId xmlns:a16="http://schemas.microsoft.com/office/drawing/2014/main" id="{61B59B1F-A42E-4C33-B2AB-E14AF1B7FCE1}"/>
                </a:ext>
              </a:extLst>
            </p:cNvPr>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906;p51">
              <a:extLst>
                <a:ext uri="{FF2B5EF4-FFF2-40B4-BE49-F238E27FC236}">
                  <a16:creationId xmlns:a16="http://schemas.microsoft.com/office/drawing/2014/main" id="{FBC73E41-3CF4-4A9E-AF5D-D5158644F12A}"/>
                </a:ext>
              </a:extLst>
            </p:cNvPr>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907;p51">
              <a:extLst>
                <a:ext uri="{FF2B5EF4-FFF2-40B4-BE49-F238E27FC236}">
                  <a16:creationId xmlns:a16="http://schemas.microsoft.com/office/drawing/2014/main" id="{EE812D9F-5275-4F85-88B2-E4E5E1F0373F}"/>
                </a:ext>
              </a:extLst>
            </p:cNvPr>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908;p51">
              <a:extLst>
                <a:ext uri="{FF2B5EF4-FFF2-40B4-BE49-F238E27FC236}">
                  <a16:creationId xmlns:a16="http://schemas.microsoft.com/office/drawing/2014/main" id="{93A76FAA-81DB-4393-9DEF-6A31644E37CB}"/>
                </a:ext>
              </a:extLst>
            </p:cNvPr>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909;p51">
              <a:extLst>
                <a:ext uri="{FF2B5EF4-FFF2-40B4-BE49-F238E27FC236}">
                  <a16:creationId xmlns:a16="http://schemas.microsoft.com/office/drawing/2014/main" id="{874C2A8A-8733-4817-A403-E1EDCF77E4AA}"/>
                </a:ext>
              </a:extLst>
            </p:cNvPr>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910;p51">
              <a:extLst>
                <a:ext uri="{FF2B5EF4-FFF2-40B4-BE49-F238E27FC236}">
                  <a16:creationId xmlns:a16="http://schemas.microsoft.com/office/drawing/2014/main" id="{71F85D82-81FF-4C52-9163-E854C8EDBAE4}"/>
                </a:ext>
              </a:extLst>
            </p:cNvPr>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911;p51">
              <a:extLst>
                <a:ext uri="{FF2B5EF4-FFF2-40B4-BE49-F238E27FC236}">
                  <a16:creationId xmlns:a16="http://schemas.microsoft.com/office/drawing/2014/main" id="{97346BC7-5B3A-4B9A-BF2E-8850DA4EF909}"/>
                </a:ext>
              </a:extLst>
            </p:cNvPr>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912;p51">
              <a:extLst>
                <a:ext uri="{FF2B5EF4-FFF2-40B4-BE49-F238E27FC236}">
                  <a16:creationId xmlns:a16="http://schemas.microsoft.com/office/drawing/2014/main" id="{9EA0EC39-CCA7-4BD4-91BE-1CFDDDD6C541}"/>
                </a:ext>
              </a:extLst>
            </p:cNvPr>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913;p51">
              <a:extLst>
                <a:ext uri="{FF2B5EF4-FFF2-40B4-BE49-F238E27FC236}">
                  <a16:creationId xmlns:a16="http://schemas.microsoft.com/office/drawing/2014/main" id="{60E01AA7-5F85-4C02-B528-99AAA27B68C2}"/>
                </a:ext>
              </a:extLst>
            </p:cNvPr>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14;p51">
              <a:extLst>
                <a:ext uri="{FF2B5EF4-FFF2-40B4-BE49-F238E27FC236}">
                  <a16:creationId xmlns:a16="http://schemas.microsoft.com/office/drawing/2014/main" id="{0BB5FCC9-680E-455F-8790-FD2884A9C565}"/>
                </a:ext>
              </a:extLst>
            </p:cNvPr>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15;p51">
              <a:extLst>
                <a:ext uri="{FF2B5EF4-FFF2-40B4-BE49-F238E27FC236}">
                  <a16:creationId xmlns:a16="http://schemas.microsoft.com/office/drawing/2014/main" id="{A40EA325-7C69-47B1-B907-C15A9154EE37}"/>
                </a:ext>
              </a:extLst>
            </p:cNvPr>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16;p51">
              <a:extLst>
                <a:ext uri="{FF2B5EF4-FFF2-40B4-BE49-F238E27FC236}">
                  <a16:creationId xmlns:a16="http://schemas.microsoft.com/office/drawing/2014/main" id="{8EF4EE11-FDA9-47CF-AA33-8AB455D556B1}"/>
                </a:ext>
              </a:extLst>
            </p:cNvPr>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17;p51">
              <a:extLst>
                <a:ext uri="{FF2B5EF4-FFF2-40B4-BE49-F238E27FC236}">
                  <a16:creationId xmlns:a16="http://schemas.microsoft.com/office/drawing/2014/main" id="{8BD3B284-422F-47A4-9FBC-E959789822FD}"/>
                </a:ext>
              </a:extLst>
            </p:cNvPr>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18;p51">
              <a:extLst>
                <a:ext uri="{FF2B5EF4-FFF2-40B4-BE49-F238E27FC236}">
                  <a16:creationId xmlns:a16="http://schemas.microsoft.com/office/drawing/2014/main" id="{611822F6-01FA-42EC-9E05-F252A266F8FC}"/>
                </a:ext>
              </a:extLst>
            </p:cNvPr>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19;p51">
              <a:extLst>
                <a:ext uri="{FF2B5EF4-FFF2-40B4-BE49-F238E27FC236}">
                  <a16:creationId xmlns:a16="http://schemas.microsoft.com/office/drawing/2014/main" id="{17922923-4EEF-4416-89F5-A3EEBC7F6F73}"/>
                </a:ext>
              </a:extLst>
            </p:cNvPr>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20;p51">
              <a:extLst>
                <a:ext uri="{FF2B5EF4-FFF2-40B4-BE49-F238E27FC236}">
                  <a16:creationId xmlns:a16="http://schemas.microsoft.com/office/drawing/2014/main" id="{F0232D85-0CE6-4945-B70C-E93AEABCB00E}"/>
                </a:ext>
              </a:extLst>
            </p:cNvPr>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21;p51">
              <a:extLst>
                <a:ext uri="{FF2B5EF4-FFF2-40B4-BE49-F238E27FC236}">
                  <a16:creationId xmlns:a16="http://schemas.microsoft.com/office/drawing/2014/main" id="{0B8843E7-F2D1-4A18-A12A-1161B66AC452}"/>
                </a:ext>
              </a:extLst>
            </p:cNvPr>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22;p51">
              <a:extLst>
                <a:ext uri="{FF2B5EF4-FFF2-40B4-BE49-F238E27FC236}">
                  <a16:creationId xmlns:a16="http://schemas.microsoft.com/office/drawing/2014/main" id="{5AD15C73-130D-4AEF-87F4-00ABDEB2A96C}"/>
                </a:ext>
              </a:extLst>
            </p:cNvPr>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23;p51">
              <a:extLst>
                <a:ext uri="{FF2B5EF4-FFF2-40B4-BE49-F238E27FC236}">
                  <a16:creationId xmlns:a16="http://schemas.microsoft.com/office/drawing/2014/main" id="{478E0B4F-A36D-47D2-8DDA-4A7A0741FA95}"/>
                </a:ext>
              </a:extLst>
            </p:cNvPr>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924;p51">
              <a:extLst>
                <a:ext uri="{FF2B5EF4-FFF2-40B4-BE49-F238E27FC236}">
                  <a16:creationId xmlns:a16="http://schemas.microsoft.com/office/drawing/2014/main" id="{A3335AE5-92F8-419C-AF3D-0959AE124718}"/>
                </a:ext>
              </a:extLst>
            </p:cNvPr>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25;p51">
              <a:extLst>
                <a:ext uri="{FF2B5EF4-FFF2-40B4-BE49-F238E27FC236}">
                  <a16:creationId xmlns:a16="http://schemas.microsoft.com/office/drawing/2014/main" id="{791E5A60-F779-4D41-BD80-1F4A0C2B082C}"/>
                </a:ext>
              </a:extLst>
            </p:cNvPr>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26;p51">
              <a:extLst>
                <a:ext uri="{FF2B5EF4-FFF2-40B4-BE49-F238E27FC236}">
                  <a16:creationId xmlns:a16="http://schemas.microsoft.com/office/drawing/2014/main" id="{FEC9E48B-2E16-4449-A832-3AB2F7DB8979}"/>
                </a:ext>
              </a:extLst>
            </p:cNvPr>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27;p51">
              <a:extLst>
                <a:ext uri="{FF2B5EF4-FFF2-40B4-BE49-F238E27FC236}">
                  <a16:creationId xmlns:a16="http://schemas.microsoft.com/office/drawing/2014/main" id="{B24C4DEC-765D-4C9B-AEE6-827AB60400E9}"/>
                </a:ext>
              </a:extLst>
            </p:cNvPr>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28;p51">
              <a:extLst>
                <a:ext uri="{FF2B5EF4-FFF2-40B4-BE49-F238E27FC236}">
                  <a16:creationId xmlns:a16="http://schemas.microsoft.com/office/drawing/2014/main" id="{9F0FA279-3563-48AD-BCD3-8E0AB1C37CA8}"/>
                </a:ext>
              </a:extLst>
            </p:cNvPr>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29;p51">
              <a:extLst>
                <a:ext uri="{FF2B5EF4-FFF2-40B4-BE49-F238E27FC236}">
                  <a16:creationId xmlns:a16="http://schemas.microsoft.com/office/drawing/2014/main" id="{62D95226-7B58-41FF-8192-39C3C4E967CE}"/>
                </a:ext>
              </a:extLst>
            </p:cNvPr>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30;p51">
              <a:extLst>
                <a:ext uri="{FF2B5EF4-FFF2-40B4-BE49-F238E27FC236}">
                  <a16:creationId xmlns:a16="http://schemas.microsoft.com/office/drawing/2014/main" id="{413420C8-1ED5-4BD7-B06B-201C1AB7E5AD}"/>
                </a:ext>
              </a:extLst>
            </p:cNvPr>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1202876"/>
      </p:ext>
    </p:extLst>
  </p:cSld>
  <p:clrMapOvr>
    <a:masterClrMapping/>
  </p:clrMapOvr>
</p:sld>
</file>

<file path=ppt/theme/theme1.xml><?xml version="1.0" encoding="utf-8"?>
<a:theme xmlns:a="http://schemas.openxmlformats.org/drawingml/2006/main" name="Technology Consulting by Slidesgo">
  <a:themeElements>
    <a:clrScheme name="Custom 11">
      <a:dk1>
        <a:srgbClr val="3D3D3D"/>
      </a:dk1>
      <a:lt1>
        <a:srgbClr val="FFFFFF"/>
      </a:lt1>
      <a:dk2>
        <a:srgbClr val="FFFFFF"/>
      </a:dk2>
      <a:lt2>
        <a:srgbClr val="3D3D3D"/>
      </a:lt2>
      <a:accent1>
        <a:srgbClr val="19B5B1"/>
      </a:accent1>
      <a:accent2>
        <a:srgbClr val="19B5B1"/>
      </a:accent2>
      <a:accent3>
        <a:srgbClr val="19B5B1"/>
      </a:accent3>
      <a:accent4>
        <a:srgbClr val="BEBEBE"/>
      </a:accent4>
      <a:accent5>
        <a:srgbClr val="477797"/>
      </a:accent5>
      <a:accent6>
        <a:srgbClr val="9E9E9E"/>
      </a:accent6>
      <a:hlink>
        <a:srgbClr val="19B5B1"/>
      </a:hlink>
      <a:folHlink>
        <a:srgbClr val="045A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2645</TotalTime>
  <Words>912</Words>
  <Application>Microsoft Office PowerPoint</Application>
  <PresentationFormat>On-screen Show (16:9)</PresentationFormat>
  <Paragraphs>92</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Barlow Semi Condensed Medium</vt:lpstr>
      <vt:lpstr>Fjalla One</vt:lpstr>
      <vt:lpstr>Barlow Semi Condensed</vt:lpstr>
      <vt:lpstr>Technology Consulting by Slidesgo</vt:lpstr>
      <vt:lpstr>TEST-DRIVEN DEVELOPMENT</vt:lpstr>
      <vt:lpstr>Presentation Outline</vt:lpstr>
      <vt:lpstr>INTRODUCTION</vt:lpstr>
      <vt:lpstr>INTRODUCTION TO TEST-DRIVEN DEVELOPMENT  </vt:lpstr>
      <vt:lpstr>THE CYCLE OF TDD</vt:lpstr>
      <vt:lpstr>TDD IMPLEMENTATION PROCESSES</vt:lpstr>
      <vt:lpstr>TDD IMPLEMENTATION PROCESSES</vt:lpstr>
      <vt:lpstr>TDD IMPLEMENTATION PROCESSES</vt:lpstr>
      <vt:lpstr>LEVELS OF TDD</vt:lpstr>
      <vt:lpstr>OPPORTUNITIES</vt:lpstr>
      <vt:lpstr> 1. Improved code quality   Produces clean and more meaningful code  2. Refactoring leads to  perfectly well-working code  Restructuring code while not changing its original functionality.</vt:lpstr>
      <vt:lpstr> 3. Better application quality  The application developed is released with fewer defects, leading to  increased software reliability.  4. Produces code that is easy to maintain  The code developed using refactoring is considered more readable  and easier to maintain.</vt:lpstr>
      <vt:lpstr> 5. Team productivity and motivation  When the developed code finally passes the tests, developers are motivated  to continue working because they have the assurance that what they have  developed is what the client need  6. TDD allows room for changes as per the customer’s needs  Focus is given to only one feature of the software until it meets the needs of  the users.</vt:lpstr>
      <vt:lpstr> 7. TDD enables incremental development  When all functionalities of the system are not known at the  beginning of the project, the team  can work on what is known at  the time, and there is room for scalability.  </vt:lpstr>
      <vt:lpstr>CHALLENGES</vt:lpstr>
      <vt:lpstr> 1. Takes time for TDD to be understood by everyone.  Takes time to make it understandable to everyone on the development  team.   2. Team leader biasness  It is common for the development team leader to base his explanation of  TDD’s advantages solely on his personal experience without taking into  account the opinions of his team .</vt:lpstr>
      <vt:lpstr> 3. Developers’ perspective on TDD.  Upper It takes new team members several months to shift their  perspective toward TDD  4. Misunderstanding from the upper management  Upper management occasionally misinterprets the TDD process when  they claim that developers spend more time creating tests than working  on functional code. </vt:lpstr>
      <vt:lpstr> 5. Learning TDD process gets monotonous and boring.  Learning TDD methodology and implementing it can get boring because  the process of writing tests for an existing system, refactoring  application code, and refactoring tests.  6. Increase development time.  Considering the time spent to implement a certain set of requirements, it  is difficult to measure the duration spent while developing a software  product. </vt:lpstr>
      <vt:lpstr>CONCLUSION</vt:lpstr>
      <vt:lpstr>     TDD is beneficial to development teams and the organization as a whole because it comes with many opportunities for the team.  However, to maximize these opportunities, team leaders should be careful enough not to base the readiness of the team to use TDD based on their own personal experiences but rather invest in empowering all the members of the development team.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dickson msaky</dc:creator>
  <cp:lastModifiedBy>dickson msaky</cp:lastModifiedBy>
  <cp:revision>135</cp:revision>
  <dcterms:modified xsi:type="dcterms:W3CDTF">2022-09-26T04:51:09Z</dcterms:modified>
</cp:coreProperties>
</file>