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923" autoAdjust="0"/>
    <p:restoredTop sz="95596" autoAdjust="0"/>
  </p:normalViewPr>
  <p:slideViewPr>
    <p:cSldViewPr>
      <p:cViewPr varScale="1">
        <p:scale>
          <a:sx n="64" d="100"/>
          <a:sy n="64" d="100"/>
        </p:scale>
        <p:origin x="8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9C97E55-C983-4B92-8200-B8A3DC1D2E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18CECD-0AB2-4D54-94B9-23377A529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F58EBD65-FCDD-4CD1-AC1B-46BBB11270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8C255CF-5D5D-4ED8-8417-C64C796377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BC45CEC6-46BD-4221-8827-5EF477F351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18112282-9E2A-486D-9F2B-4647DEE52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73D2-24D5-4269-99B0-EDF3A5620A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A7DE0A-2470-4207-8557-972766072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AEFB3-C099-4D1A-BC3B-B068ACD59B0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09846CAA-E627-42F2-8DB7-FD66409DE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4E2E659-8D72-4822-9F0F-96ACD071C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E22AA0-3542-4C31-AB54-F79C92C98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8FC37-910C-4787-BB98-F82B2566D4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37B1186-6148-4315-A70C-47CE69E38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DD04678-7D8D-4760-992D-BA89CDFBF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2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5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4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3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5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4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7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7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8A65CF05-8664-49CA-88F8-08DCADAC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ffectLst>
            <a:outerShdw dist="28398" dir="1593903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e-Gadget Zone Shop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5C51D1-5B4C-4BF6-AF3A-A8EEE01CC8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ffectLst>
            <a:outerShdw dist="28398" dir="1593903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Business Model Canvas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99EE-F7A5-43B7-A532-4AC73721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Cost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F9F1-9D77-48DE-B38E-1BF4FEE4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Product delivery expenses</a:t>
            </a:r>
          </a:p>
          <a:p>
            <a:r>
              <a:rPr lang="en-US" dirty="0"/>
              <a:t>Salaries to employees</a:t>
            </a:r>
          </a:p>
          <a:p>
            <a:r>
              <a:rPr lang="en-US" dirty="0"/>
              <a:t>Expenses from government levies</a:t>
            </a:r>
          </a:p>
          <a:p>
            <a:r>
              <a:rPr lang="en-US" dirty="0"/>
              <a:t>Rental fees of electronic shop</a:t>
            </a:r>
          </a:p>
          <a:p>
            <a:r>
              <a:rPr lang="en-US" dirty="0"/>
              <a:t>Procurement expenses of the electronic devices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6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A264-4DEE-482E-A79C-0BEA4B3A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 Revenue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4A35-51CD-4615-AAF1-2C886B88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	Strategic partnerships</a:t>
            </a:r>
          </a:p>
          <a:p>
            <a:pPr marL="0" indent="0">
              <a:buNone/>
            </a:pPr>
            <a:r>
              <a:rPr lang="en-US" dirty="0"/>
              <a:t>•	Membership fees for farmers</a:t>
            </a:r>
          </a:p>
          <a:p>
            <a:pPr marL="0" indent="0">
              <a:buNone/>
            </a:pPr>
            <a:r>
              <a:rPr lang="en-US" dirty="0"/>
              <a:t>•	Subscription for retailers and consumers</a:t>
            </a:r>
          </a:p>
          <a:p>
            <a:pPr marL="0" indent="0">
              <a:buNone/>
            </a:pPr>
            <a:r>
              <a:rPr lang="en-US" dirty="0"/>
              <a:t>•	Commission fees             </a:t>
            </a:r>
          </a:p>
          <a:p>
            <a:pPr marL="0" indent="0">
              <a:buNone/>
            </a:pPr>
            <a:r>
              <a:rPr lang="en-US" dirty="0"/>
              <a:t>•	Advertisements</a:t>
            </a:r>
          </a:p>
          <a:p>
            <a:pPr marL="0" indent="0">
              <a:buNone/>
            </a:pPr>
            <a:r>
              <a:rPr lang="en-US" dirty="0"/>
              <a:t>•	Transaction fees</a:t>
            </a:r>
          </a:p>
          <a:p>
            <a:pPr marL="0" indent="0">
              <a:buNone/>
            </a:pPr>
            <a:r>
              <a:rPr lang="en-US" dirty="0"/>
              <a:t>•	Cancellation fees</a:t>
            </a:r>
          </a:p>
          <a:p>
            <a:pPr marL="0" indent="0">
              <a:buNone/>
            </a:pPr>
            <a:r>
              <a:rPr lang="en-US" dirty="0"/>
              <a:t>•	Affiliate partnership fees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92BE7-15F7-44D7-B5B2-C02BF1B4B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10097"/>
            <a:ext cx="4051823" cy="23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864A-53E9-465E-9E7A-97429CF6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55D32E-41A4-4E46-84E5-E54A5429F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24" y="2490788"/>
            <a:ext cx="5171289" cy="3444875"/>
          </a:xfrm>
        </p:spPr>
      </p:pic>
    </p:spTree>
    <p:extLst>
      <p:ext uri="{BB962C8B-B14F-4D97-AF65-F5344CB8AC3E}">
        <p14:creationId xmlns:p14="http://schemas.microsoft.com/office/powerpoint/2010/main" val="30669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A1DD10AB-F8E9-4FA1-8A06-53EFB8ECE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Description of the Business</a:t>
            </a:r>
            <a:endParaRPr lang="ru-RU" altLang="en-US" sz="40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411E4E4-E8F8-48D9-B092-0DB38A2D7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This is an online electronic shop. It is aimed to serve customers from all corners of the world. The business is committed to deliver quality  service and products to customers.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/>
              <a:t>Mission: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0" i="0" dirty="0">
                <a:solidFill>
                  <a:srgbClr val="3E3E3E"/>
                </a:solidFill>
                <a:effectLst/>
                <a:latin typeface="Verdana" panose="020B0604030504040204" pitchFamily="34" charset="0"/>
              </a:rPr>
              <a:t>Develop customer relationships which provide services tailored to specific customer needs;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/>
              <a:t>Vision: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/>
              <a:t>Electronic Manufacturing Company will provide competitive, high    quality electronic manufacturing services and individualized customer service.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/>
              <a:t>Values:   </a:t>
            </a:r>
            <a:r>
              <a:rPr lang="en-US" altLang="en-US" sz="1800" b="1" u="sng" dirty="0"/>
              <a:t>Integrity + Trust + Teamwork +Honesty + Quality</a:t>
            </a:r>
          </a:p>
          <a:p>
            <a:pPr marL="0" indent="0">
              <a:lnSpc>
                <a:spcPct val="80000"/>
              </a:lnSpc>
              <a:buNone/>
            </a:pPr>
            <a:endParaRPr lang="ru-RU" alt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6F3-8E5A-40AE-9257-2F79A81D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Canvas Model </a:t>
            </a:r>
            <a:br>
              <a:rPr lang="en-US" dirty="0"/>
            </a:br>
            <a:r>
              <a:rPr lang="en-US" dirty="0"/>
              <a:t>1. Value Proposition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D2BD-AD95-4F86-B2AC-8F8FD34B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Convenience</a:t>
            </a:r>
          </a:p>
          <a:p>
            <a:r>
              <a:rPr lang="en-US" dirty="0"/>
              <a:t>Cost Reduction</a:t>
            </a:r>
          </a:p>
          <a:p>
            <a:r>
              <a:rPr lang="en-US" dirty="0"/>
              <a:t>High level of customization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Website and Mobile App is</a:t>
            </a:r>
          </a:p>
          <a:p>
            <a:r>
              <a:rPr lang="en-US" dirty="0"/>
              <a:t> user friendly, USSD for</a:t>
            </a:r>
          </a:p>
          <a:p>
            <a:pPr marL="0" indent="0">
              <a:buNone/>
            </a:pPr>
            <a:r>
              <a:rPr lang="en-US" dirty="0"/>
              <a:t>  customers without smartphones.</a:t>
            </a:r>
          </a:p>
          <a:p>
            <a:r>
              <a:rPr lang="en-US" dirty="0"/>
              <a:t>Newness of the system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DF7B7-26B3-424D-9BE8-033B6919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00400"/>
            <a:ext cx="3429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DD3F-2792-4CF4-ACA6-5C719879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142063"/>
          </a:xfrm>
        </p:spPr>
        <p:txBody>
          <a:bodyPr>
            <a:normAutofit/>
          </a:bodyPr>
          <a:lstStyle/>
          <a:p>
            <a:r>
              <a:rPr lang="en-US" dirty="0"/>
              <a:t>2. Customer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9E57-526E-4684-9B3C-A3A31730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Connect customers through social media.</a:t>
            </a:r>
          </a:p>
          <a:p>
            <a:r>
              <a:rPr lang="en-US" dirty="0"/>
              <a:t>Keeping customers</a:t>
            </a:r>
          </a:p>
          <a:p>
            <a:pPr marL="0" indent="0">
              <a:buNone/>
            </a:pPr>
            <a:r>
              <a:rPr lang="en-US" dirty="0"/>
              <a:t>     records. </a:t>
            </a:r>
          </a:p>
          <a:p>
            <a:r>
              <a:rPr lang="en-US" dirty="0"/>
              <a:t>Daily updates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31C5-FDCD-4D60-A9FC-A463BEE0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052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12A-90D6-4840-A21F-9830D4FB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Customer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E91D-07C8-4255-B3AB-941F14C5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Researchers,           </a:t>
            </a:r>
          </a:p>
          <a:p>
            <a:r>
              <a:rPr lang="en-US" dirty="0"/>
              <a:t>Trainers, </a:t>
            </a:r>
          </a:p>
          <a:p>
            <a:r>
              <a:rPr lang="en-US" dirty="0"/>
              <a:t>Institutions, </a:t>
            </a:r>
          </a:p>
          <a:p>
            <a:r>
              <a:rPr lang="en-US" dirty="0"/>
              <a:t>Entrepreneurs, </a:t>
            </a:r>
          </a:p>
          <a:p>
            <a:r>
              <a:rPr lang="en-US" dirty="0"/>
              <a:t>Companies</a:t>
            </a:r>
          </a:p>
          <a:p>
            <a:r>
              <a:rPr lang="en-US" dirty="0"/>
              <a:t>Other Electronic </a:t>
            </a:r>
          </a:p>
          <a:p>
            <a:r>
              <a:rPr lang="en-US" dirty="0"/>
              <a:t>Shops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DA649-A7DC-4E37-83E2-F3AC0FE0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7"/>
          <a:stretch/>
        </p:blipFill>
        <p:spPr>
          <a:xfrm>
            <a:off x="3581400" y="2688517"/>
            <a:ext cx="4953000" cy="30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1B23-453E-4224-B65C-0BBDDAA5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218263"/>
          </a:xfrm>
        </p:spPr>
        <p:txBody>
          <a:bodyPr>
            <a:normAutofit/>
          </a:bodyPr>
          <a:lstStyle/>
          <a:p>
            <a:r>
              <a:rPr lang="en-US" dirty="0"/>
              <a:t>4.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F63D-04FE-4DEA-A9FF-A08F332B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will employ a sales force to supply the ordered products</a:t>
            </a:r>
          </a:p>
          <a:p>
            <a:r>
              <a:rPr lang="en-US" dirty="0"/>
              <a:t>Google will assist in advertising</a:t>
            </a:r>
          </a:p>
          <a:p>
            <a:r>
              <a:rPr lang="en-US" dirty="0"/>
              <a:t>We will connect with affiliates to assist in reaching out to the customers.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86BA-E7D7-4ADC-9C1C-E2C5FC8C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989663"/>
          </a:xfrm>
        </p:spPr>
        <p:txBody>
          <a:bodyPr>
            <a:normAutofit fontScale="90000"/>
          </a:bodyPr>
          <a:lstStyle/>
          <a:p>
            <a:r>
              <a:rPr lang="en-US" dirty="0"/>
              <a:t>5. Key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BC0A-E9EA-4E23-A5B7-75788589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38401"/>
            <a:ext cx="6798736" cy="34967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Physical resources (Vehicles to supply the orders, Store building to keep the stock)</a:t>
            </a:r>
          </a:p>
          <a:p>
            <a:r>
              <a:rPr lang="en-US" dirty="0"/>
              <a:t>Finance resources</a:t>
            </a:r>
          </a:p>
          <a:p>
            <a:r>
              <a:rPr lang="en-US" dirty="0"/>
              <a:t>Human resources</a:t>
            </a:r>
          </a:p>
          <a:p>
            <a:r>
              <a:rPr lang="en-US" dirty="0"/>
              <a:t>Intellectual Property </a:t>
            </a:r>
          </a:p>
          <a:p>
            <a:pPr marL="0" indent="0">
              <a:buNone/>
            </a:pPr>
            <a:r>
              <a:rPr lang="en-US" dirty="0"/>
              <a:t>    rights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CC24E-E509-4DEA-A2AE-E467F4033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7691" b="27273"/>
          <a:stretch/>
        </p:blipFill>
        <p:spPr>
          <a:xfrm>
            <a:off x="4038600" y="3810000"/>
            <a:ext cx="419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2D47-E384-40E4-B7B0-09CC7F6F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B5F8-EE0B-48B8-B9C3-8F345A51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Proper stock management</a:t>
            </a:r>
          </a:p>
          <a:p>
            <a:r>
              <a:rPr lang="en-US" dirty="0"/>
              <a:t>Excellent network to accessing customers</a:t>
            </a:r>
          </a:p>
          <a:p>
            <a:r>
              <a:rPr lang="en-US" dirty="0"/>
              <a:t>Good procurement skills</a:t>
            </a:r>
          </a:p>
          <a:p>
            <a:r>
              <a:rPr lang="en-US" dirty="0"/>
              <a:t>Customer management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EE11-2E14-47F8-9C8B-9E609091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7. Key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C80C-A8CC-4F53-A1A7-FAA7E706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Government taxations</a:t>
            </a:r>
          </a:p>
          <a:p>
            <a:r>
              <a:rPr lang="en-US" dirty="0"/>
              <a:t>We will need a supplier</a:t>
            </a:r>
          </a:p>
          <a:p>
            <a:r>
              <a:rPr lang="en-US" dirty="0"/>
              <a:t>Business advisor will be needed at sometimes.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7D5F-CA5F-4C02-B2F9-D4D6973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7" y="2449425"/>
            <a:ext cx="3387828" cy="27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8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</TotalTime>
  <Words>324</Words>
  <Application>Microsoft Office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Verdana</vt:lpstr>
      <vt:lpstr>Organic</vt:lpstr>
      <vt:lpstr>e-Gadget Zone Shop</vt:lpstr>
      <vt:lpstr>Description of the Business</vt:lpstr>
      <vt:lpstr>Canvas Model  1. Value Proposition</vt:lpstr>
      <vt:lpstr>2. Customer Relationships</vt:lpstr>
      <vt:lpstr>3. Customer Segments</vt:lpstr>
      <vt:lpstr>4. Channels</vt:lpstr>
      <vt:lpstr>5. Key Resources </vt:lpstr>
      <vt:lpstr>6. Key Activities</vt:lpstr>
      <vt:lpstr>7. Key Partners</vt:lpstr>
      <vt:lpstr>8. Cost Structure</vt:lpstr>
      <vt:lpstr>9. Revenue Streams</vt:lpstr>
      <vt:lpstr>End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e-Gadget Zone Shop</dc:title>
  <dc:creator>I love typing Kimeu</dc:creator>
  <cp:lastModifiedBy>I love typing Kimeu</cp:lastModifiedBy>
  <cp:revision>15</cp:revision>
  <dcterms:created xsi:type="dcterms:W3CDTF">2022-07-04T17:38:42Z</dcterms:created>
  <dcterms:modified xsi:type="dcterms:W3CDTF">2022-07-05T11:11:08Z</dcterms:modified>
</cp:coreProperties>
</file>