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Raleway" pitchFamily="2" charset="77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260578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26057838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12648" y="171450"/>
            <a:ext cx="8153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612648" y="1200150"/>
            <a:ext cx="81534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85750" algn="l" rtl="0">
              <a:spcBef>
                <a:spcPts val="30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92100" algn="l" rtl="0">
              <a:spcBef>
                <a:spcPts val="3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 rtl="0">
              <a:spcBef>
                <a:spcPts val="2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6096001" y="4686303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609603" y="4686303"/>
            <a:ext cx="54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" y="953694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>
            <a:lvl1pPr marL="0" marR="0" lvl="0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Coursework Assessment – </a:t>
            </a:r>
            <a:r>
              <a:rPr lang="en" dirty="0" err="1"/>
              <a:t>EMoS</a:t>
            </a:r>
            <a:r>
              <a:rPr lang="en" dirty="0"/>
              <a:t> 6308  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727950" y="2815915"/>
            <a:ext cx="76881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In class breakout sessions for case study analysis and problem solving - 15%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Group-based term paper - 15% (to be submitted two weeks before end of the course)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One timed test - 10% (Early </a:t>
            </a:r>
            <a:r>
              <a:rPr lang="en-GB" sz="2400" dirty="0"/>
              <a:t>S</a:t>
            </a:r>
            <a:r>
              <a:rPr lang="en" sz="2400" dirty="0" err="1"/>
              <a:t>eptember</a:t>
            </a:r>
            <a:r>
              <a:rPr lang="en" sz="2400" dirty="0"/>
              <a:t> )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Term paper topics</a:t>
            </a:r>
            <a:endParaRPr sz="240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41455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Challenges and opportunities of Test Driven Development (TDD)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Software testing and quality assurance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Project management: review of tools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Review of tools and techniques for software risk analysis 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81</Words>
  <Application>Microsoft Macintosh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Lato</vt:lpstr>
      <vt:lpstr>Raleway</vt:lpstr>
      <vt:lpstr>Twentieth Century</vt:lpstr>
      <vt:lpstr>Streamline</vt:lpstr>
      <vt:lpstr>Coursework Assessment – EMoS 6308  </vt:lpstr>
      <vt:lpstr>Term paper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Coursework Assessment – EMoS 6308  </dc:title>
  <cp:lastModifiedBy>devotha nyambo</cp:lastModifiedBy>
  <cp:revision>2</cp:revision>
  <dcterms:modified xsi:type="dcterms:W3CDTF">2022-06-17T07:23:33Z</dcterms:modified>
</cp:coreProperties>
</file>