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3"/>
  </p:notes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82" r:id="rId11"/>
    <p:sldId id="283" r:id="rId1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CC3614-33A7-463D-B8E1-F1E58540BDDF}">
  <a:tblStyle styleId="{CFCC3614-33A7-463D-B8E1-F1E58540B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197c787f8026c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197c787f8026c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e9b9cfa7_1_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6" name="Google Shape;106;gb6e9b9cfa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b6e9b9cfa7_1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197c787f8026c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197c787f8026c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6197c787f8026c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6197c787f8026c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-352425" y="1628775"/>
            <a:ext cx="405764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3619500" y="-514349"/>
            <a:ext cx="3657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 rot="5400000">
            <a:off x="3076575" y="-1647825"/>
            <a:ext cx="2914650" cy="7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2"/>
          </p:nvPr>
        </p:nvSpPr>
        <p:spPr>
          <a:xfrm>
            <a:off x="777240" y="342900"/>
            <a:ext cx="7543800" cy="217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50392" y="2628900"/>
            <a:ext cx="7391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762000" y="457201"/>
            <a:ext cx="3657600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4648200" y="457201"/>
            <a:ext cx="3657600" cy="28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48400" y="465653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762000" y="4656534"/>
            <a:ext cx="48736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Impact"/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7875" y="0"/>
            <a:ext cx="75438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77875" y="4629150"/>
            <a:ext cx="7543800" cy="2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762000" y="514350"/>
            <a:ext cx="8301300" cy="291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000"/>
              <a:t>SYSTEM DEVELOPMENT METHODOLOGY</a:t>
            </a:r>
            <a:endParaRPr sz="3000"/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22222"/>
                </a:solidFill>
              </a:rPr>
              <a:t>EMoS 6308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body" idx="1"/>
          </p:nvPr>
        </p:nvSpPr>
        <p:spPr>
          <a:xfrm>
            <a:off x="0" y="622800"/>
            <a:ext cx="9144000" cy="357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Break up into groups of five. Assign one person to act as the website designer, one to write copy for a company’s product, one to keep track of customer payments, one to monitor distribution, and one to satisfy customers who have questions about using the product. Then select a simple product (one that does not have too many versions). Good examples are a digital camera, a beach towel, a box of candy, or a specialty travel hat (rainproof or sunblocker). Now spend 20 minutes trying to explain to the website designer what to include on the website. Include ideas for product descriptions; including photos or graphics and other content. Describe in summary what experience your group had in coordinating (positive &amp; negative). Elaborate on the interrelatedness of subsystems in the organization (your group).</a:t>
            </a:r>
            <a:endParaRPr sz="2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7620000" y="4266009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lang="en" sz="1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504825" y="972740"/>
            <a:ext cx="830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elvetica Neue"/>
              <a:buNone/>
            </a:pPr>
            <a:r>
              <a:rPr lang="en-US" sz="3000" b="1" i="1" u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Preliminaries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Helvetica Neue"/>
              <a:buNone/>
            </a:pPr>
            <a:endParaRPr dirty="0"/>
          </a:p>
        </p:txBody>
      </p:sp>
      <p:sp>
        <p:nvSpPr>
          <p:cNvPr id="112" name="Google Shape;112;p22"/>
          <p:cNvSpPr txBox="1"/>
          <p:nvPr/>
        </p:nvSpPr>
        <p:spPr>
          <a:xfrm>
            <a:off x="588900" y="2699025"/>
            <a:ext cx="41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Dr. Devotha Nyambo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F749-1061-A64C-AA40-7B960BD1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Z" dirty="0"/>
              <a:t>What is a System</a:t>
            </a:r>
          </a:p>
        </p:txBody>
      </p:sp>
    </p:spTree>
    <p:extLst>
      <p:ext uri="{BB962C8B-B14F-4D97-AF65-F5344CB8AC3E}">
        <p14:creationId xmlns:p14="http://schemas.microsoft.com/office/powerpoint/2010/main" val="32427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64C6-2BE6-0B4E-9518-82A16DB1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Z" dirty="0"/>
              <a:t>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A62-DE26-8E4C-9396-1CB4EA543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Z" dirty="0"/>
              <a:t>Class Breakout (4 groups)</a:t>
            </a:r>
          </a:p>
          <a:p>
            <a:r>
              <a:rPr lang="en-TZ" dirty="0"/>
              <a:t>Conceptualzie the given system type</a:t>
            </a:r>
          </a:p>
          <a:p>
            <a:r>
              <a:rPr lang="en-GB" dirty="0"/>
              <a:t>P</a:t>
            </a:r>
            <a:r>
              <a:rPr lang="en-TZ" dirty="0"/>
              <a:t>ropose at least 3 examples of the given system type</a:t>
            </a:r>
          </a:p>
          <a:p>
            <a:r>
              <a:rPr lang="en-TZ" dirty="0"/>
              <a:t>Summarise your role as an analyst</a:t>
            </a:r>
          </a:p>
          <a:p>
            <a:r>
              <a:rPr lang="en-TZ" dirty="0"/>
              <a:t>5 Minutes talk – group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01285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340A-2A50-2440-9EF4-F854B387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128" y="1447038"/>
            <a:ext cx="7543800" cy="2914650"/>
          </a:xfrm>
        </p:spPr>
        <p:txBody>
          <a:bodyPr/>
          <a:lstStyle/>
          <a:p>
            <a:r>
              <a:rPr lang="en-GB" b="1" i="1" dirty="0"/>
              <a:t>An embedded system. </a:t>
            </a:r>
            <a:r>
              <a:rPr lang="en-GB" i="1" dirty="0"/>
              <a:t>This is a system where the software controls some hardware</a:t>
            </a:r>
            <a:r>
              <a:rPr lang="en-GB" dirty="0"/>
              <a:t> </a:t>
            </a:r>
            <a:r>
              <a:rPr lang="en-GB" i="1" dirty="0"/>
              <a:t>device and is embedded in that device. Issues in embedded systems typically</a:t>
            </a:r>
            <a:r>
              <a:rPr lang="en-GB" dirty="0"/>
              <a:t> </a:t>
            </a:r>
            <a:r>
              <a:rPr lang="en-GB" i="1" dirty="0"/>
              <a:t>include physical size, responsiveness, and power management, etc.</a:t>
            </a:r>
          </a:p>
          <a:p>
            <a:r>
              <a:rPr lang="en-GB" b="1" i="1" dirty="0"/>
              <a:t>An information system. </a:t>
            </a:r>
            <a:r>
              <a:rPr lang="en-GB" i="1" dirty="0"/>
              <a:t>The primary purpose of this type of system is to manage</a:t>
            </a:r>
            <a:r>
              <a:rPr lang="en-GB" dirty="0"/>
              <a:t> </a:t>
            </a:r>
            <a:r>
              <a:rPr lang="en-GB" i="1" dirty="0"/>
              <a:t>and provide access to a database of information. Issues in information systems</a:t>
            </a:r>
            <a:r>
              <a:rPr lang="en-GB" dirty="0"/>
              <a:t> </a:t>
            </a:r>
            <a:r>
              <a:rPr lang="en-GB" i="1" dirty="0"/>
              <a:t>include security, usability, privacy, and maintaining data integrity.</a:t>
            </a:r>
            <a:endParaRPr lang="en-GB" dirty="0"/>
          </a:p>
          <a:p>
            <a:endParaRPr lang="en-GB" dirty="0"/>
          </a:p>
          <a:p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54456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3245-986C-3245-AE18-951DB354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80" y="1565910"/>
            <a:ext cx="7543800" cy="2914650"/>
          </a:xfrm>
        </p:spPr>
        <p:txBody>
          <a:bodyPr/>
          <a:lstStyle/>
          <a:p>
            <a:r>
              <a:rPr lang="en-GB" b="1" i="1" dirty="0"/>
              <a:t>A sensor-based data collection system. </a:t>
            </a:r>
            <a:r>
              <a:rPr lang="en-GB" i="1" dirty="0"/>
              <a:t>This is a system whose primary purposes</a:t>
            </a:r>
            <a:r>
              <a:rPr lang="en-GB" dirty="0"/>
              <a:t> </a:t>
            </a:r>
            <a:r>
              <a:rPr lang="en-GB" i="1" dirty="0"/>
              <a:t>are to collect data from a set of sensors and to process that data in some way.</a:t>
            </a:r>
            <a:r>
              <a:rPr lang="en-GB" dirty="0"/>
              <a:t> </a:t>
            </a:r>
            <a:r>
              <a:rPr lang="en-GB" i="1" dirty="0"/>
              <a:t>The key requirements of such systems are reliability, even in hostile environmental</a:t>
            </a:r>
            <a:r>
              <a:rPr lang="en-GB" dirty="0"/>
              <a:t> </a:t>
            </a:r>
            <a:r>
              <a:rPr lang="en-GB" i="1" dirty="0"/>
              <a:t>conditions, and maintainability.</a:t>
            </a:r>
          </a:p>
          <a:p>
            <a:r>
              <a:rPr lang="en-GB" b="1" i="1" dirty="0"/>
              <a:t>A support environment. </a:t>
            </a:r>
            <a:r>
              <a:rPr lang="en-GB" i="1" dirty="0"/>
              <a:t>This is an integrated collection of software tools that are</a:t>
            </a:r>
            <a:r>
              <a:rPr lang="en-GB" dirty="0"/>
              <a:t> </a:t>
            </a:r>
            <a:r>
              <a:rPr lang="en-GB" i="1" dirty="0"/>
              <a:t>used to support some kind of activity. Programming environments, such as</a:t>
            </a:r>
            <a:r>
              <a:rPr lang="en-GB" dirty="0"/>
              <a:t> </a:t>
            </a:r>
            <a:r>
              <a:rPr lang="en-GB" i="1" dirty="0"/>
              <a:t>Eclipse (Vogel 2012) will be the most familiar type of environment</a:t>
            </a:r>
            <a:endParaRPr lang="en-GB" dirty="0"/>
          </a:p>
          <a:p>
            <a:endParaRPr lang="en-GB" dirty="0"/>
          </a:p>
          <a:p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262394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F749-1061-A64C-AA40-7B960BD1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Z" dirty="0"/>
              <a:t>A System Analyst</a:t>
            </a:r>
          </a:p>
        </p:txBody>
      </p:sp>
    </p:spTree>
    <p:extLst>
      <p:ext uri="{BB962C8B-B14F-4D97-AF65-F5344CB8AC3E}">
        <p14:creationId xmlns:p14="http://schemas.microsoft.com/office/powerpoint/2010/main" val="338227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624D-BE70-0241-935F-B3AB084A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Z" dirty="0"/>
              <a:t>Consulting Opportunity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D2EB7-4782-0B49-9C8F-68E5A98F8EC7}"/>
              </a:ext>
            </a:extLst>
          </p:cNvPr>
          <p:cNvSpPr txBox="1"/>
          <p:nvPr/>
        </p:nvSpPr>
        <p:spPr>
          <a:xfrm>
            <a:off x="914400" y="1600200"/>
            <a:ext cx="4965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Z" b="1" dirty="0"/>
              <a:t>Print out – Ecommerce </a:t>
            </a:r>
          </a:p>
        </p:txBody>
      </p:sp>
    </p:spTree>
    <p:extLst>
      <p:ext uri="{BB962C8B-B14F-4D97-AF65-F5344CB8AC3E}">
        <p14:creationId xmlns:p14="http://schemas.microsoft.com/office/powerpoint/2010/main" val="56303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762000" y="3429000"/>
            <a:ext cx="6781800" cy="1200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762000" y="514350"/>
            <a:ext cx="7543800" cy="291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Breakout session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386</Words>
  <Application>Microsoft Macintosh PowerPoint</Application>
  <PresentationFormat>On-screen Show (16:9)</PresentationFormat>
  <Paragraphs>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Impact</vt:lpstr>
      <vt:lpstr>Times New Roman</vt:lpstr>
      <vt:lpstr>Helvetica Neue</vt:lpstr>
      <vt:lpstr>Simple Light</vt:lpstr>
      <vt:lpstr>NewsPrint</vt:lpstr>
      <vt:lpstr>PowerPoint Presentation</vt:lpstr>
      <vt:lpstr>PowerPoint Presentation</vt:lpstr>
      <vt:lpstr>What is a System</vt:lpstr>
      <vt:lpstr>Case Studies</vt:lpstr>
      <vt:lpstr>PowerPoint Presentation</vt:lpstr>
      <vt:lpstr>PowerPoint Presentation</vt:lpstr>
      <vt:lpstr>A System Analyst</vt:lpstr>
      <vt:lpstr>Consulting Opportunity </vt:lpstr>
      <vt:lpstr>Case studies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devotha nyambo</cp:lastModifiedBy>
  <cp:revision>2</cp:revision>
  <dcterms:modified xsi:type="dcterms:W3CDTF">2022-06-15T10:13:56Z</dcterms:modified>
</cp:coreProperties>
</file>