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6576000" cy="29260800"/>
  <p:notesSz cx="9388475" cy="1277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391864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78372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175593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567457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1959321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6pPr>
    <a:lvl7pPr marL="2351186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7pPr>
    <a:lvl8pPr marL="2743051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8pPr>
    <a:lvl9pPr marL="3134915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6600"/>
    <a:srgbClr val="000066"/>
    <a:srgbClr val="FDF3DE"/>
    <a:srgbClr val="87212E"/>
    <a:srgbClr val="FF00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615" autoAdjust="0"/>
    <p:restoredTop sz="94674"/>
  </p:normalViewPr>
  <p:slideViewPr>
    <p:cSldViewPr snapToGrid="0" showGuides="1">
      <p:cViewPr>
        <p:scale>
          <a:sx n="40" d="100"/>
          <a:sy n="40" d="100"/>
        </p:scale>
        <p:origin x="-3394" y="-2102"/>
      </p:cViewPr>
      <p:guideLst>
        <p:guide orient="horz" pos="9216"/>
        <p:guide pos="11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2130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2130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fld id="{12B199BC-D0CF-4DA5-9741-A0772C9FE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4950" y="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4975" y="962025"/>
            <a:ext cx="5986463" cy="478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5713" y="6072188"/>
            <a:ext cx="6884987" cy="57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212215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4950" y="1212215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fld id="{0D4418BF-7CE8-4AC4-BC3B-111C69096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34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39186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78372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17559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56745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1959321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86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51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15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418BF-7CE8-4AC4-BC3B-111C6909691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625"/>
            <a:ext cx="31089600" cy="6272011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0835"/>
            <a:ext cx="25603200" cy="7478332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 algn="ctr">
              <a:buNone/>
              <a:defRPr/>
            </a:lvl1pPr>
            <a:lvl2pPr marL="391864" indent="0" algn="ctr">
              <a:buNone/>
              <a:defRPr/>
            </a:lvl2pPr>
            <a:lvl3pPr marL="783729" indent="0" algn="ctr">
              <a:buNone/>
              <a:defRPr/>
            </a:lvl3pPr>
            <a:lvl4pPr marL="1175593" indent="0" algn="ctr">
              <a:buNone/>
              <a:defRPr/>
            </a:lvl4pPr>
            <a:lvl5pPr marL="1567457" indent="0" algn="ctr">
              <a:buNone/>
              <a:defRPr/>
            </a:lvl5pPr>
            <a:lvl6pPr marL="1959321" indent="0" algn="ctr">
              <a:buNone/>
              <a:defRPr/>
            </a:lvl6pPr>
            <a:lvl7pPr marL="2351186" indent="0" algn="ctr">
              <a:buNone/>
              <a:defRPr/>
            </a:lvl7pPr>
            <a:lvl8pPr marL="2743051" indent="0" algn="ctr">
              <a:buNone/>
              <a:defRPr/>
            </a:lvl8pPr>
            <a:lvl9pPr marL="313491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97FD4991-B0AA-4C78-9F45-3F23A133B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864" y="8455696"/>
            <a:ext cx="31092275" cy="17553904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9C542859-F12A-449A-AC2B-FAA8DA0E01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1738" y="2601533"/>
            <a:ext cx="7772400" cy="23408068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865" y="2601533"/>
            <a:ext cx="23191537" cy="23408068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20DF5ECC-1565-4C5A-A3E7-30DD94B653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1864" y="8455696"/>
            <a:ext cx="31092275" cy="17553904"/>
          </a:xfrm>
          <a:prstGeom prst="rect">
            <a:avLst/>
          </a:prstGeom>
        </p:spPr>
        <p:txBody>
          <a:bodyPr lIns="90187" tIns="45094" rIns="90187" bIns="4509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961C8139-951B-4346-AB20-7923F52BA5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917" y="18803156"/>
            <a:ext cx="31089600" cy="5811234"/>
          </a:xfrm>
          <a:prstGeom prst="rect">
            <a:avLst/>
          </a:prstGeom>
        </p:spPr>
        <p:txBody>
          <a:bodyPr lIns="90187" tIns="45094" rIns="90187" bIns="45094"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8917" y="12402357"/>
            <a:ext cx="31089600" cy="6400800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1700"/>
            </a:lvl1pPr>
            <a:lvl2pPr marL="391864" indent="0">
              <a:buNone/>
              <a:defRPr sz="1500"/>
            </a:lvl2pPr>
            <a:lvl3pPr marL="783729" indent="0">
              <a:buNone/>
              <a:defRPr sz="1400"/>
            </a:lvl3pPr>
            <a:lvl4pPr marL="1175593" indent="0">
              <a:buNone/>
              <a:defRPr sz="1200"/>
            </a:lvl4pPr>
            <a:lvl5pPr marL="1567457" indent="0">
              <a:buNone/>
              <a:defRPr sz="1200"/>
            </a:lvl5pPr>
            <a:lvl6pPr marL="1959321" indent="0">
              <a:buNone/>
              <a:defRPr sz="1200"/>
            </a:lvl6pPr>
            <a:lvl7pPr marL="2351186" indent="0">
              <a:buNone/>
              <a:defRPr sz="1200"/>
            </a:lvl7pPr>
            <a:lvl8pPr marL="2743051" indent="0">
              <a:buNone/>
              <a:defRPr sz="1200"/>
            </a:lvl8pPr>
            <a:lvl9pPr marL="31349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64600EBC-7D1B-49A5-86C2-37AAAE6777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1866" y="8455696"/>
            <a:ext cx="15481967" cy="1755390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2170" y="8455696"/>
            <a:ext cx="15481968" cy="1755390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83796770-0A6D-4276-A1D0-832F75DE5C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978"/>
            <a:ext cx="32918400" cy="4876800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6549624"/>
            <a:ext cx="16161084" cy="2730322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100" b="1"/>
            </a:lvl1pPr>
            <a:lvl2pPr marL="391864" indent="0">
              <a:buNone/>
              <a:defRPr sz="1700" b="1"/>
            </a:lvl2pPr>
            <a:lvl3pPr marL="783729" indent="0">
              <a:buNone/>
              <a:defRPr sz="1500" b="1"/>
            </a:lvl3pPr>
            <a:lvl4pPr marL="1175593" indent="0">
              <a:buNone/>
              <a:defRPr sz="1400" b="1"/>
            </a:lvl4pPr>
            <a:lvl5pPr marL="1567457" indent="0">
              <a:buNone/>
              <a:defRPr sz="1400" b="1"/>
            </a:lvl5pPr>
            <a:lvl6pPr marL="1959321" indent="0">
              <a:buNone/>
              <a:defRPr sz="1400" b="1"/>
            </a:lvl6pPr>
            <a:lvl7pPr marL="2351186" indent="0">
              <a:buNone/>
              <a:defRPr sz="1400" b="1"/>
            </a:lvl7pPr>
            <a:lvl8pPr marL="2743051" indent="0">
              <a:buNone/>
              <a:defRPr sz="1400" b="1"/>
            </a:lvl8pPr>
            <a:lvl9pPr marL="31349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1" y="9279945"/>
            <a:ext cx="16161084" cy="1685844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769" y="6549624"/>
            <a:ext cx="16166432" cy="2730322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100" b="1"/>
            </a:lvl1pPr>
            <a:lvl2pPr marL="391864" indent="0">
              <a:buNone/>
              <a:defRPr sz="1700" b="1"/>
            </a:lvl2pPr>
            <a:lvl3pPr marL="783729" indent="0">
              <a:buNone/>
              <a:defRPr sz="1500" b="1"/>
            </a:lvl3pPr>
            <a:lvl4pPr marL="1175593" indent="0">
              <a:buNone/>
              <a:defRPr sz="1400" b="1"/>
            </a:lvl4pPr>
            <a:lvl5pPr marL="1567457" indent="0">
              <a:buNone/>
              <a:defRPr sz="1400" b="1"/>
            </a:lvl5pPr>
            <a:lvl6pPr marL="1959321" indent="0">
              <a:buNone/>
              <a:defRPr sz="1400" b="1"/>
            </a:lvl6pPr>
            <a:lvl7pPr marL="2351186" indent="0">
              <a:buNone/>
              <a:defRPr sz="1400" b="1"/>
            </a:lvl7pPr>
            <a:lvl8pPr marL="2743051" indent="0">
              <a:buNone/>
              <a:defRPr sz="1400" b="1"/>
            </a:lvl8pPr>
            <a:lvl9pPr marL="31349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769" y="9279945"/>
            <a:ext cx="16166432" cy="1685844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B8FBEA6E-6B58-4CC6-8D61-D7A483A210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497FA94F-F46C-4767-8B52-928E2037B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4FEB4570-57DB-462E-93B8-C404F64FC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164824"/>
            <a:ext cx="12032917" cy="4958367"/>
          </a:xfrm>
          <a:prstGeom prst="rect">
            <a:avLst/>
          </a:prstGeom>
        </p:spPr>
        <p:txBody>
          <a:bodyPr lIns="90187" tIns="45094" rIns="90187" bIns="45094"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1" y="1164823"/>
            <a:ext cx="20447000" cy="24973566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6123190"/>
            <a:ext cx="12032917" cy="20015200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200"/>
            </a:lvl1pPr>
            <a:lvl2pPr marL="391864" indent="0">
              <a:buNone/>
              <a:defRPr sz="1000"/>
            </a:lvl2pPr>
            <a:lvl3pPr marL="783729" indent="0">
              <a:buNone/>
              <a:defRPr sz="800"/>
            </a:lvl3pPr>
            <a:lvl4pPr marL="1175593" indent="0">
              <a:buNone/>
              <a:defRPr sz="800"/>
            </a:lvl4pPr>
            <a:lvl5pPr marL="1567457" indent="0">
              <a:buNone/>
              <a:defRPr sz="800"/>
            </a:lvl5pPr>
            <a:lvl6pPr marL="1959321" indent="0">
              <a:buNone/>
              <a:defRPr sz="800"/>
            </a:lvl6pPr>
            <a:lvl7pPr marL="2351186" indent="0">
              <a:buNone/>
              <a:defRPr sz="800"/>
            </a:lvl7pPr>
            <a:lvl8pPr marL="2743051" indent="0">
              <a:buNone/>
              <a:defRPr sz="800"/>
            </a:lvl8pPr>
            <a:lvl9pPr marL="31349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0B1BBA61-B487-4C09-AFBE-F608CC0882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484" y="20483134"/>
            <a:ext cx="21945600" cy="2416935"/>
          </a:xfrm>
          <a:prstGeom prst="rect">
            <a:avLst/>
          </a:prstGeom>
        </p:spPr>
        <p:txBody>
          <a:bodyPr lIns="90187" tIns="45094" rIns="90187" bIns="45094"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484" y="2614414"/>
            <a:ext cx="21945600" cy="17556766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2800"/>
            </a:lvl1pPr>
            <a:lvl2pPr marL="391864" indent="0">
              <a:buNone/>
              <a:defRPr sz="2500"/>
            </a:lvl2pPr>
            <a:lvl3pPr marL="783729" indent="0">
              <a:buNone/>
              <a:defRPr sz="2100"/>
            </a:lvl3pPr>
            <a:lvl4pPr marL="1175593" indent="0">
              <a:buNone/>
              <a:defRPr sz="1700"/>
            </a:lvl4pPr>
            <a:lvl5pPr marL="1567457" indent="0">
              <a:buNone/>
              <a:defRPr sz="1700"/>
            </a:lvl5pPr>
            <a:lvl6pPr marL="1959321" indent="0">
              <a:buNone/>
              <a:defRPr sz="1700"/>
            </a:lvl6pPr>
            <a:lvl7pPr marL="2351186" indent="0">
              <a:buNone/>
              <a:defRPr sz="1700"/>
            </a:lvl7pPr>
            <a:lvl8pPr marL="2743051" indent="0">
              <a:buNone/>
              <a:defRPr sz="1700"/>
            </a:lvl8pPr>
            <a:lvl9pPr marL="3134915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484" y="22900068"/>
            <a:ext cx="21945600" cy="3434366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200"/>
            </a:lvl1pPr>
            <a:lvl2pPr marL="391864" indent="0">
              <a:buNone/>
              <a:defRPr sz="1000"/>
            </a:lvl2pPr>
            <a:lvl3pPr marL="783729" indent="0">
              <a:buNone/>
              <a:defRPr sz="800"/>
            </a:lvl3pPr>
            <a:lvl4pPr marL="1175593" indent="0">
              <a:buNone/>
              <a:defRPr sz="800"/>
            </a:lvl4pPr>
            <a:lvl5pPr marL="1567457" indent="0">
              <a:buNone/>
              <a:defRPr sz="800"/>
            </a:lvl5pPr>
            <a:lvl6pPr marL="1959321" indent="0">
              <a:buNone/>
              <a:defRPr sz="800"/>
            </a:lvl6pPr>
            <a:lvl7pPr marL="2351186" indent="0">
              <a:buNone/>
              <a:defRPr sz="800"/>
            </a:lvl7pPr>
            <a:lvl8pPr marL="2743051" indent="0">
              <a:buNone/>
              <a:defRPr sz="800"/>
            </a:lvl8pPr>
            <a:lvl9pPr marL="31349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53EDBD1D-0B06-493F-9B9E-7B6F9BBD0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2pPr>
      <a:lvl3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3pPr>
      <a:lvl4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4pPr>
      <a:lvl5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5pPr>
      <a:lvl6pPr marL="391864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6pPr>
      <a:lvl7pPr marL="783729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7pPr>
      <a:lvl8pPr marL="1175593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8pPr>
      <a:lvl9pPr marL="1567457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9pPr>
    </p:titleStyle>
    <p:bodyStyle>
      <a:lvl1pPr marL="1432755" indent="-1432755" algn="l" defTabSz="3824760" rtl="0" eaLnBrk="0" fontAlgn="base" hangingPunct="0">
        <a:spcBef>
          <a:spcPct val="20000"/>
        </a:spcBef>
        <a:spcAft>
          <a:spcPct val="0"/>
        </a:spcAft>
        <a:buChar char="•"/>
        <a:defRPr sz="13400">
          <a:solidFill>
            <a:schemeClr val="tx1"/>
          </a:solidFill>
          <a:latin typeface="+mn-lt"/>
          <a:ea typeface="+mn-ea"/>
          <a:cs typeface="+mn-cs"/>
        </a:defRPr>
      </a:lvl1pPr>
      <a:lvl2pPr marL="3104981" indent="-1193282" algn="l" defTabSz="3824760" rtl="0" eaLnBrk="0" fontAlgn="base" hangingPunct="0">
        <a:spcBef>
          <a:spcPct val="20000"/>
        </a:spcBef>
        <a:spcAft>
          <a:spcPct val="0"/>
        </a:spcAft>
        <a:buChar char="–"/>
        <a:defRPr sz="11400">
          <a:solidFill>
            <a:schemeClr val="tx1"/>
          </a:solidFill>
          <a:latin typeface="+mn-lt"/>
        </a:defRPr>
      </a:lvl2pPr>
      <a:lvl3pPr marL="4775847" indent="-951088" algn="l" defTabSz="3824760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</a:defRPr>
      </a:lvl3pPr>
      <a:lvl4pPr marL="6688907" indent="-952448" algn="l" defTabSz="3824760" rtl="0" eaLnBrk="0" fontAlgn="base" hangingPunct="0">
        <a:spcBef>
          <a:spcPct val="20000"/>
        </a:spcBef>
        <a:spcAft>
          <a:spcPct val="0"/>
        </a:spcAft>
        <a:buChar char="–"/>
        <a:defRPr sz="8400">
          <a:solidFill>
            <a:schemeClr val="tx1"/>
          </a:solidFill>
          <a:latin typeface="+mn-lt"/>
        </a:defRPr>
      </a:lvl4pPr>
      <a:lvl5pPr marL="8600606" indent="-955169" algn="l" defTabSz="3824760" rtl="0" eaLnBrk="0" fontAlgn="base" hangingPunct="0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5pPr>
      <a:lvl6pPr marL="8992471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6pPr>
      <a:lvl7pPr marL="9384335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7pPr>
      <a:lvl8pPr marL="9776200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8pPr>
      <a:lvl9pPr marL="10168065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4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29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3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57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21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86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51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15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490301" y="6312171"/>
            <a:ext cx="8475369" cy="32699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8473002" y="6258433"/>
            <a:ext cx="7671210" cy="2546276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94958" y="17198086"/>
            <a:ext cx="8430609" cy="978368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Jdslfksalfjlsdkjfa;jksdkjf;adsljdfaklsdlfja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Jdlkalsjkd;jfa;sjd;asjdf;asjf;asjdfjldsjflasjdj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Skdlfalksdjflsjkd;a;sldf;ajsdj;fjdjksjfslsjkldjkfs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9485048" y="6245667"/>
            <a:ext cx="18467213" cy="2230812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algn="just" defTabSz="921004"/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Results with Figures</a:t>
            </a: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 defTabSz="921004">
              <a:buFont typeface="+mj-lt"/>
              <a:buAutoNum type="arabicPeriod"/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algn="just" defTabSz="921004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21004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21004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21004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21004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1004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9463" y="3020814"/>
            <a:ext cx="8525090" cy="120024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49" y="15532268"/>
            <a:ext cx="8375775" cy="120024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85048" y="4555430"/>
            <a:ext cx="18467213" cy="106807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 lnSpcReduction="10000"/>
          </a:bodyPr>
          <a:lstStyle/>
          <a:p>
            <a:pPr algn="ctr">
              <a:spcAft>
                <a:spcPts val="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15297" y="4555430"/>
            <a:ext cx="7544324" cy="112612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 lnSpcReduction="10000"/>
          </a:bodyPr>
          <a:lstStyle/>
          <a:p>
            <a:pPr algn="ctr">
              <a:spcAft>
                <a:spcPts val="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1742" y="9481278"/>
            <a:ext cx="7773779" cy="115377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060" y="6245666"/>
            <a:ext cx="8466048" cy="1188018"/>
          </a:xfrm>
          <a:prstGeom prst="rect">
            <a:avLst/>
          </a:prstGeom>
        </p:spPr>
        <p:txBody>
          <a:bodyPr wrap="square" lIns="182880" tIns="0" rIns="182880" bIns="109728">
            <a:spAutoFit/>
          </a:bodyPr>
          <a:lstStyle/>
          <a:p>
            <a:pPr marL="42180" indent="-42180" algn="just" defTabSz="3179816">
              <a:spcBef>
                <a:spcPct val="50000"/>
              </a:spcBef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HFAHSDFASDHFASHDF</a:t>
            </a:r>
          </a:p>
          <a:p>
            <a:pPr marL="42180" indent="-42180" algn="just" defTabSz="3179816">
              <a:spcBef>
                <a:spcPct val="50000"/>
              </a:spcBef>
            </a:pP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JNDFKSHDJFHAJSDHF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15298" y="6324030"/>
            <a:ext cx="7544324" cy="2480679"/>
          </a:xfrm>
          <a:prstGeom prst="rect">
            <a:avLst/>
          </a:prstGeom>
          <a:noFill/>
        </p:spPr>
        <p:txBody>
          <a:bodyPr wrap="square" lIns="182880" tIns="0" rIns="182880" bIns="109728" rtlCol="0">
            <a:spAutoFit/>
          </a:bodyPr>
          <a:lstStyle/>
          <a:p>
            <a:pPr marL="42180" indent="-42180" algn="just" defTabSz="3179816">
              <a:spcBef>
                <a:spcPct val="50000"/>
              </a:spcBef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Shflakshldfhalshdflasdhfaskld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algn="just" defTabSz="3179816">
              <a:spcBef>
                <a:spcPct val="50000"/>
              </a:spcBef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Kfkhajhsdlfkahslkfhaskdlfhaksf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algn="just" defTabSz="3179816">
              <a:spcBef>
                <a:spcPct val="50000"/>
              </a:spcBef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jsdklfaskhdflakshdkfahlskdhfkla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algn="just" defTabSz="3179816">
              <a:spcBef>
                <a:spcPct val="500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301" y="4616501"/>
            <a:ext cx="8555567" cy="106807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 lnSpcReduction="10000"/>
          </a:bodyPr>
          <a:lstStyle/>
          <a:p>
            <a:pPr algn="ctr">
              <a:spcAft>
                <a:spcPts val="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34964" y="360123"/>
            <a:ext cx="35709248" cy="38609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731" y="538749"/>
            <a:ext cx="35168981" cy="3561608"/>
          </a:xfrm>
          <a:prstGeom prst="rect">
            <a:avLst/>
          </a:prstGeom>
          <a:noFill/>
        </p:spPr>
        <p:txBody>
          <a:bodyPr wrap="square" lIns="76551" tIns="38275" rIns="76551" bIns="38275" rtlCol="0" anchor="ctr" anchorCtr="0">
            <a:no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Title</a:t>
            </a:r>
            <a:endParaRPr 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endParaRPr 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Affiliation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579" y="10171181"/>
            <a:ext cx="8555567" cy="106807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229653" rIns="229653" bIns="229653" rtlCol="0" anchor="ctr" anchorCtr="0">
            <a:normAutofit lnSpcReduction="10000"/>
          </a:bodyPr>
          <a:lstStyle/>
          <a:p>
            <a:pPr algn="ctr">
              <a:spcAft>
                <a:spcPts val="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2579" y="11634695"/>
            <a:ext cx="8475369" cy="32699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ASSKJDALJKDLAJKSDLAKJSDLAJSD</a:t>
            </a:r>
          </a:p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DKASKHDAKHSDKAHSKLDHALSHDAS</a:t>
            </a:r>
          </a:p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KSJDALKJSDAKJSKDJKAJSDJADJKASJ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308" y="389083"/>
            <a:ext cx="5027171" cy="380302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536445" y="11239257"/>
            <a:ext cx="7749076" cy="2480679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0" rIns="182880" bIns="109728" rtlCol="0">
            <a:spAutoFit/>
          </a:bodyPr>
          <a:lstStyle/>
          <a:p>
            <a:pPr marL="42180" indent="-42180" algn="just" defTabSz="3179816">
              <a:spcBef>
                <a:spcPct val="50000"/>
              </a:spcBef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Shflakshldfhalshdflasdhfaskld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algn="just" defTabSz="3179816">
              <a:spcBef>
                <a:spcPct val="50000"/>
              </a:spcBef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Kfkhajhsdlfkahslkfhaskdlfhaksf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algn="just" defTabSz="3179816">
              <a:spcBef>
                <a:spcPct val="50000"/>
              </a:spcBef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jsdklfaskhdflakshdkfahlskdhfkla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180" indent="-42180" algn="just" defTabSz="3179816">
              <a:spcBef>
                <a:spcPct val="500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00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00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7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31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Blank</vt:lpstr>
      <vt:lpstr>PowerPoint Presentation</vt:lpstr>
    </vt:vector>
  </TitlesOfParts>
  <Company>Calvin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32x40 science fair posters</dc:title>
  <dc:creator>Elizabeth Mkoba</dc:creator>
  <cp:lastModifiedBy>USER</cp:lastModifiedBy>
  <cp:revision>163</cp:revision>
  <cp:lastPrinted>2002-12-02T18:20:07Z</cp:lastPrinted>
  <dcterms:created xsi:type="dcterms:W3CDTF">2011-04-04T18:01:39Z</dcterms:created>
  <dcterms:modified xsi:type="dcterms:W3CDTF">2022-12-06T09:13:55Z</dcterms:modified>
</cp:coreProperties>
</file>