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3" r:id="rId1"/>
  </p:sldMasterIdLst>
  <p:notesMasterIdLst>
    <p:notesMasterId r:id="rId23"/>
  </p:notesMasterIdLst>
  <p:handoutMasterIdLst>
    <p:handoutMasterId r:id="rId24"/>
  </p:handoutMasterIdLst>
  <p:sldIdLst>
    <p:sldId id="260" r:id="rId2"/>
    <p:sldId id="263" r:id="rId3"/>
    <p:sldId id="264" r:id="rId4"/>
    <p:sldId id="265" r:id="rId5"/>
    <p:sldId id="268" r:id="rId6"/>
    <p:sldId id="271" r:id="rId7"/>
    <p:sldId id="266" r:id="rId8"/>
    <p:sldId id="272" r:id="rId9"/>
    <p:sldId id="267" r:id="rId10"/>
    <p:sldId id="273" r:id="rId11"/>
    <p:sldId id="269" r:id="rId12"/>
    <p:sldId id="270" r:id="rId13"/>
    <p:sldId id="274" r:id="rId14"/>
    <p:sldId id="275" r:id="rId15"/>
    <p:sldId id="276" r:id="rId16"/>
    <p:sldId id="278" r:id="rId17"/>
    <p:sldId id="277" r:id="rId18"/>
    <p:sldId id="279" r:id="rId19"/>
    <p:sldId id="280" r:id="rId20"/>
    <p:sldId id="281" r:id="rId21"/>
    <p:sldId id="282" r:id="rId22"/>
  </p:sldIdLst>
  <p:sldSz cx="14630400" cy="82296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19500"/>
    <a:srgbClr val="007836"/>
    <a:srgbClr val="BE0F34"/>
    <a:srgbClr val="820150"/>
    <a:srgbClr val="502D7F"/>
    <a:srgbClr val="00338E"/>
    <a:srgbClr val="0081AB"/>
    <a:srgbClr val="758F9D"/>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F75742-FA80-9C44-9296-25B711568893}" v="68" dt="2020-02-21T16:18:59.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25" autoAdjust="0"/>
    <p:restoredTop sz="84793"/>
  </p:normalViewPr>
  <p:slideViewPr>
    <p:cSldViewPr snapToGrid="0" snapToObjects="1">
      <p:cViewPr varScale="1">
        <p:scale>
          <a:sx n="73" d="100"/>
          <a:sy n="73" d="100"/>
        </p:scale>
        <p:origin x="776" y="192"/>
      </p:cViewPr>
      <p:guideLst/>
    </p:cSldViewPr>
  </p:slideViewPr>
  <p:notesTextViewPr>
    <p:cViewPr>
      <p:scale>
        <a:sx n="1" d="1"/>
        <a:sy n="1" d="1"/>
      </p:scale>
      <p:origin x="0" y="0"/>
    </p:cViewPr>
  </p:notesTextViewPr>
  <p:notesViewPr>
    <p:cSldViewPr snapToGrid="0" snapToObjects="1">
      <p:cViewPr varScale="1">
        <p:scale>
          <a:sx n="117" d="100"/>
          <a:sy n="117" d="100"/>
        </p:scale>
        <p:origin x="49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rch, Eric D" userId="7eff64a6-32ec-45eb-a952-19f64aa64360" providerId="ADAL" clId="{71F75742-FA80-9C44-9296-25B711568893}"/>
    <pc:docChg chg="custSel addSld modSld">
      <pc:chgData name="Church, Eric D" userId="7eff64a6-32ec-45eb-a952-19f64aa64360" providerId="ADAL" clId="{71F75742-FA80-9C44-9296-25B711568893}" dt="2020-02-21T16:19:18.073" v="4291" actId="20577"/>
      <pc:docMkLst>
        <pc:docMk/>
      </pc:docMkLst>
      <pc:sldChg chg="modSp">
        <pc:chgData name="Church, Eric D" userId="7eff64a6-32ec-45eb-a952-19f64aa64360" providerId="ADAL" clId="{71F75742-FA80-9C44-9296-25B711568893}" dt="2020-02-17T21:32:19.190" v="2410" actId="20577"/>
        <pc:sldMkLst>
          <pc:docMk/>
          <pc:sldMk cId="1152154647" sldId="260"/>
        </pc:sldMkLst>
        <pc:spChg chg="mod">
          <ac:chgData name="Church, Eric D" userId="7eff64a6-32ec-45eb-a952-19f64aa64360" providerId="ADAL" clId="{71F75742-FA80-9C44-9296-25B711568893}" dt="2020-02-17T21:32:19.190" v="2410" actId="20577"/>
          <ac:spMkLst>
            <pc:docMk/>
            <pc:sldMk cId="1152154647" sldId="260"/>
            <ac:spMk id="10" creationId="{B3C12910-3A9C-4FFC-A950-52D0A31734CF}"/>
          </ac:spMkLst>
        </pc:spChg>
      </pc:sldChg>
      <pc:sldChg chg="modSp">
        <pc:chgData name="Church, Eric D" userId="7eff64a6-32ec-45eb-a952-19f64aa64360" providerId="ADAL" clId="{71F75742-FA80-9C44-9296-25B711568893}" dt="2020-02-12T18:16:52.379" v="275" actId="207"/>
        <pc:sldMkLst>
          <pc:docMk/>
          <pc:sldMk cId="3210629349" sldId="264"/>
        </pc:sldMkLst>
        <pc:spChg chg="mod">
          <ac:chgData name="Church, Eric D" userId="7eff64a6-32ec-45eb-a952-19f64aa64360" providerId="ADAL" clId="{71F75742-FA80-9C44-9296-25B711568893}" dt="2020-02-12T18:16:52.379" v="275" actId="207"/>
          <ac:spMkLst>
            <pc:docMk/>
            <pc:sldMk cId="3210629349" sldId="264"/>
            <ac:spMk id="4" creationId="{DB825047-66E3-6444-B4CB-3889534D9102}"/>
          </ac:spMkLst>
        </pc:spChg>
      </pc:sldChg>
      <pc:sldChg chg="modSp">
        <pc:chgData name="Church, Eric D" userId="7eff64a6-32ec-45eb-a952-19f64aa64360" providerId="ADAL" clId="{71F75742-FA80-9C44-9296-25B711568893}" dt="2020-02-12T18:18:08.874" v="313" actId="207"/>
        <pc:sldMkLst>
          <pc:docMk/>
          <pc:sldMk cId="3741871568" sldId="265"/>
        </pc:sldMkLst>
        <pc:spChg chg="mod">
          <ac:chgData name="Church, Eric D" userId="7eff64a6-32ec-45eb-a952-19f64aa64360" providerId="ADAL" clId="{71F75742-FA80-9C44-9296-25B711568893}" dt="2020-02-12T18:18:08.874" v="313" actId="207"/>
          <ac:spMkLst>
            <pc:docMk/>
            <pc:sldMk cId="3741871568" sldId="265"/>
            <ac:spMk id="4" creationId="{82B82AAD-A3EF-2047-AC96-5FC2A7786A9C}"/>
          </ac:spMkLst>
        </pc:spChg>
      </pc:sldChg>
      <pc:sldChg chg="addSp modSp">
        <pc:chgData name="Church, Eric D" userId="7eff64a6-32ec-45eb-a952-19f64aa64360" providerId="ADAL" clId="{71F75742-FA80-9C44-9296-25B711568893}" dt="2020-02-13T15:45:38.942" v="505" actId="14100"/>
        <pc:sldMkLst>
          <pc:docMk/>
          <pc:sldMk cId="2412758247" sldId="266"/>
        </pc:sldMkLst>
        <pc:cxnChg chg="add mod">
          <ac:chgData name="Church, Eric D" userId="7eff64a6-32ec-45eb-a952-19f64aa64360" providerId="ADAL" clId="{71F75742-FA80-9C44-9296-25B711568893}" dt="2020-02-13T15:45:06.009" v="502" actId="692"/>
          <ac:cxnSpMkLst>
            <pc:docMk/>
            <pc:sldMk cId="2412758247" sldId="266"/>
            <ac:cxnSpMk id="6" creationId="{10DC115D-1A30-3A4B-A59C-340BDC9ACFBF}"/>
          </ac:cxnSpMkLst>
        </pc:cxnChg>
        <pc:cxnChg chg="add mod">
          <ac:chgData name="Church, Eric D" userId="7eff64a6-32ec-45eb-a952-19f64aa64360" providerId="ADAL" clId="{71F75742-FA80-9C44-9296-25B711568893}" dt="2020-02-13T15:45:38.942" v="505" actId="14100"/>
          <ac:cxnSpMkLst>
            <pc:docMk/>
            <pc:sldMk cId="2412758247" sldId="266"/>
            <ac:cxnSpMk id="7" creationId="{D1CDF320-D800-914A-ABCC-296FC2183448}"/>
          </ac:cxnSpMkLst>
        </pc:cxnChg>
      </pc:sldChg>
      <pc:sldChg chg="modSp">
        <pc:chgData name="Church, Eric D" userId="7eff64a6-32ec-45eb-a952-19f64aa64360" providerId="ADAL" clId="{71F75742-FA80-9C44-9296-25B711568893}" dt="2020-02-12T18:18:31.897" v="329" actId="207"/>
        <pc:sldMkLst>
          <pc:docMk/>
          <pc:sldMk cId="1199451956" sldId="268"/>
        </pc:sldMkLst>
        <pc:spChg chg="mod">
          <ac:chgData name="Church, Eric D" userId="7eff64a6-32ec-45eb-a952-19f64aa64360" providerId="ADAL" clId="{71F75742-FA80-9C44-9296-25B711568893}" dt="2020-02-12T18:18:31.897" v="329" actId="207"/>
          <ac:spMkLst>
            <pc:docMk/>
            <pc:sldMk cId="1199451956" sldId="268"/>
            <ac:spMk id="6" creationId="{F2F38AB3-54C7-4C49-8EED-756F26AB4D86}"/>
          </ac:spMkLst>
        </pc:spChg>
      </pc:sldChg>
      <pc:sldChg chg="modSp">
        <pc:chgData name="Church, Eric D" userId="7eff64a6-32ec-45eb-a952-19f64aa64360" providerId="ADAL" clId="{71F75742-FA80-9C44-9296-25B711568893}" dt="2020-02-13T14:45:06.911" v="409" actId="20577"/>
        <pc:sldMkLst>
          <pc:docMk/>
          <pc:sldMk cId="1764125976" sldId="270"/>
        </pc:sldMkLst>
        <pc:spChg chg="mod">
          <ac:chgData name="Church, Eric D" userId="7eff64a6-32ec-45eb-a952-19f64aa64360" providerId="ADAL" clId="{71F75742-FA80-9C44-9296-25B711568893}" dt="2020-02-12T18:19:20.369" v="349" actId="20577"/>
          <ac:spMkLst>
            <pc:docMk/>
            <pc:sldMk cId="1764125976" sldId="270"/>
            <ac:spMk id="3" creationId="{6B804ECF-E570-314F-938B-EE28877A55F9}"/>
          </ac:spMkLst>
        </pc:spChg>
        <pc:spChg chg="mod">
          <ac:chgData name="Church, Eric D" userId="7eff64a6-32ec-45eb-a952-19f64aa64360" providerId="ADAL" clId="{71F75742-FA80-9C44-9296-25B711568893}" dt="2020-02-13T14:45:06.911" v="409" actId="20577"/>
          <ac:spMkLst>
            <pc:docMk/>
            <pc:sldMk cId="1764125976" sldId="270"/>
            <ac:spMk id="4" creationId="{48285CEC-6B7E-EC4D-8723-061007122D27}"/>
          </ac:spMkLst>
        </pc:spChg>
      </pc:sldChg>
      <pc:sldChg chg="addSp delSp modSp add">
        <pc:chgData name="Church, Eric D" userId="7eff64a6-32ec-45eb-a952-19f64aa64360" providerId="ADAL" clId="{71F75742-FA80-9C44-9296-25B711568893}" dt="2020-02-12T18:18:47.431" v="331" actId="207"/>
        <pc:sldMkLst>
          <pc:docMk/>
          <pc:sldMk cId="3428454570" sldId="271"/>
        </pc:sldMkLst>
        <pc:spChg chg="mod">
          <ac:chgData name="Church, Eric D" userId="7eff64a6-32ec-45eb-a952-19f64aa64360" providerId="ADAL" clId="{71F75742-FA80-9C44-9296-25B711568893}" dt="2020-02-12T18:18:47.431" v="331" actId="207"/>
          <ac:spMkLst>
            <pc:docMk/>
            <pc:sldMk cId="3428454570" sldId="271"/>
            <ac:spMk id="3" creationId="{079BC687-A93A-7F47-A5C5-31B559B547C1}"/>
          </ac:spMkLst>
        </pc:spChg>
        <pc:spChg chg="del">
          <ac:chgData name="Church, Eric D" userId="7eff64a6-32ec-45eb-a952-19f64aa64360" providerId="ADAL" clId="{71F75742-FA80-9C44-9296-25B711568893}" dt="2020-02-12T18:12:32.963" v="1"/>
          <ac:spMkLst>
            <pc:docMk/>
            <pc:sldMk cId="3428454570" sldId="271"/>
            <ac:spMk id="4" creationId="{FFE5431D-A1EE-5A4B-909F-73276298071B}"/>
          </ac:spMkLst>
        </pc:spChg>
        <pc:spChg chg="add mod">
          <ac:chgData name="Church, Eric D" userId="7eff64a6-32ec-45eb-a952-19f64aa64360" providerId="ADAL" clId="{71F75742-FA80-9C44-9296-25B711568893}" dt="2020-02-12T18:18:38.796" v="330" actId="207"/>
          <ac:spMkLst>
            <pc:docMk/>
            <pc:sldMk cId="3428454570" sldId="271"/>
            <ac:spMk id="6" creationId="{343F7A17-4218-7E45-92C9-3A4001A7ACE1}"/>
          </ac:spMkLst>
        </pc:spChg>
        <pc:picChg chg="add mod">
          <ac:chgData name="Church, Eric D" userId="7eff64a6-32ec-45eb-a952-19f64aa64360" providerId="ADAL" clId="{71F75742-FA80-9C44-9296-25B711568893}" dt="2020-02-12T18:12:32.963" v="1"/>
          <ac:picMkLst>
            <pc:docMk/>
            <pc:sldMk cId="3428454570" sldId="271"/>
            <ac:picMk id="5" creationId="{6A31B395-BBE4-A64F-9489-C4D6A6D8DADB}"/>
          </ac:picMkLst>
        </pc:picChg>
      </pc:sldChg>
      <pc:sldChg chg="addSp delSp modSp add">
        <pc:chgData name="Church, Eric D" userId="7eff64a6-32ec-45eb-a952-19f64aa64360" providerId="ADAL" clId="{71F75742-FA80-9C44-9296-25B711568893}" dt="2020-02-13T15:44:04.745" v="488" actId="207"/>
        <pc:sldMkLst>
          <pc:docMk/>
          <pc:sldMk cId="2181905622" sldId="272"/>
        </pc:sldMkLst>
        <pc:spChg chg="mod">
          <ac:chgData name="Church, Eric D" userId="7eff64a6-32ec-45eb-a952-19f64aa64360" providerId="ADAL" clId="{71F75742-FA80-9C44-9296-25B711568893}" dt="2020-02-13T15:44:04.745" v="488" actId="207"/>
          <ac:spMkLst>
            <pc:docMk/>
            <pc:sldMk cId="2181905622" sldId="272"/>
            <ac:spMk id="3" creationId="{BC0E67AD-89FA-4341-AFAA-45D456CC012F}"/>
          </ac:spMkLst>
        </pc:spChg>
        <pc:spChg chg="del">
          <ac:chgData name="Church, Eric D" userId="7eff64a6-32ec-45eb-a952-19f64aa64360" providerId="ADAL" clId="{71F75742-FA80-9C44-9296-25B711568893}" dt="2020-02-13T15:43:40.103" v="487" actId="931"/>
          <ac:spMkLst>
            <pc:docMk/>
            <pc:sldMk cId="2181905622" sldId="272"/>
            <ac:spMk id="4" creationId="{6473ADDF-76CF-B143-A0D9-706EE1868DFF}"/>
          </ac:spMkLst>
        </pc:spChg>
        <pc:picChg chg="add mod">
          <ac:chgData name="Church, Eric D" userId="7eff64a6-32ec-45eb-a952-19f64aa64360" providerId="ADAL" clId="{71F75742-FA80-9C44-9296-25B711568893}" dt="2020-02-13T15:43:40.103" v="487" actId="931"/>
          <ac:picMkLst>
            <pc:docMk/>
            <pc:sldMk cId="2181905622" sldId="272"/>
            <ac:picMk id="6" creationId="{AACB0E28-929C-F34D-8DDD-AB4D562ECC00}"/>
          </ac:picMkLst>
        </pc:picChg>
      </pc:sldChg>
      <pc:sldChg chg="addSp delSp modSp add">
        <pc:chgData name="Church, Eric D" userId="7eff64a6-32ec-45eb-a952-19f64aa64360" providerId="ADAL" clId="{71F75742-FA80-9C44-9296-25B711568893}" dt="2020-02-14T01:23:04.483" v="947" actId="20577"/>
        <pc:sldMkLst>
          <pc:docMk/>
          <pc:sldMk cId="56487447" sldId="273"/>
        </pc:sldMkLst>
        <pc:spChg chg="mod">
          <ac:chgData name="Church, Eric D" userId="7eff64a6-32ec-45eb-a952-19f64aa64360" providerId="ADAL" clId="{71F75742-FA80-9C44-9296-25B711568893}" dt="2020-02-14T01:20:51.249" v="565" actId="207"/>
          <ac:spMkLst>
            <pc:docMk/>
            <pc:sldMk cId="56487447" sldId="273"/>
            <ac:spMk id="3" creationId="{DD82BCDF-2EA3-694A-AF7F-CC8FE076F24C}"/>
          </ac:spMkLst>
        </pc:spChg>
        <pc:spChg chg="del">
          <ac:chgData name="Church, Eric D" userId="7eff64a6-32ec-45eb-a952-19f64aa64360" providerId="ADAL" clId="{71F75742-FA80-9C44-9296-25B711568893}" dt="2020-02-14T01:19:25.688" v="507" actId="931"/>
          <ac:spMkLst>
            <pc:docMk/>
            <pc:sldMk cId="56487447" sldId="273"/>
            <ac:spMk id="4" creationId="{7937D068-2CF2-1643-8645-76CAF44EC258}"/>
          </ac:spMkLst>
        </pc:spChg>
        <pc:spChg chg="add mod">
          <ac:chgData name="Church, Eric D" userId="7eff64a6-32ec-45eb-a952-19f64aa64360" providerId="ADAL" clId="{71F75742-FA80-9C44-9296-25B711568893}" dt="2020-02-14T01:23:04.483" v="947" actId="20577"/>
          <ac:spMkLst>
            <pc:docMk/>
            <pc:sldMk cId="56487447" sldId="273"/>
            <ac:spMk id="7" creationId="{8DDCC293-B0F1-FC4E-BB0D-196F6350FBF2}"/>
          </ac:spMkLst>
        </pc:spChg>
        <pc:spChg chg="add mod">
          <ac:chgData name="Church, Eric D" userId="7eff64a6-32ec-45eb-a952-19f64aa64360" providerId="ADAL" clId="{71F75742-FA80-9C44-9296-25B711568893}" dt="2020-02-14T01:20:20.646" v="539" actId="207"/>
          <ac:spMkLst>
            <pc:docMk/>
            <pc:sldMk cId="56487447" sldId="273"/>
            <ac:spMk id="8" creationId="{585B1BE9-3CDA-F441-85D8-CCE8E86B80EC}"/>
          </ac:spMkLst>
        </pc:spChg>
        <pc:picChg chg="add mod">
          <ac:chgData name="Church, Eric D" userId="7eff64a6-32ec-45eb-a952-19f64aa64360" providerId="ADAL" clId="{71F75742-FA80-9C44-9296-25B711568893}" dt="2020-02-14T01:19:25.688" v="507" actId="931"/>
          <ac:picMkLst>
            <pc:docMk/>
            <pc:sldMk cId="56487447" sldId="273"/>
            <ac:picMk id="6" creationId="{0B7BD7FC-E3BD-A040-8E0A-65093CF64B88}"/>
          </ac:picMkLst>
        </pc:picChg>
      </pc:sldChg>
      <pc:sldChg chg="modSp add">
        <pc:chgData name="Church, Eric D" userId="7eff64a6-32ec-45eb-a952-19f64aa64360" providerId="ADAL" clId="{71F75742-FA80-9C44-9296-25B711568893}" dt="2020-02-14T02:08:15.581" v="1945" actId="20577"/>
        <pc:sldMkLst>
          <pc:docMk/>
          <pc:sldMk cId="4215867900" sldId="274"/>
        </pc:sldMkLst>
        <pc:spChg chg="mod">
          <ac:chgData name="Church, Eric D" userId="7eff64a6-32ec-45eb-a952-19f64aa64360" providerId="ADAL" clId="{71F75742-FA80-9C44-9296-25B711568893}" dt="2020-02-14T01:49:48.749" v="970" actId="20577"/>
          <ac:spMkLst>
            <pc:docMk/>
            <pc:sldMk cId="4215867900" sldId="274"/>
            <ac:spMk id="3" creationId="{B4000381-7F42-B848-B9D7-2738782ED1E3}"/>
          </ac:spMkLst>
        </pc:spChg>
        <pc:spChg chg="mod">
          <ac:chgData name="Church, Eric D" userId="7eff64a6-32ec-45eb-a952-19f64aa64360" providerId="ADAL" clId="{71F75742-FA80-9C44-9296-25B711568893}" dt="2020-02-14T02:08:15.581" v="1945" actId="20577"/>
          <ac:spMkLst>
            <pc:docMk/>
            <pc:sldMk cId="4215867900" sldId="274"/>
            <ac:spMk id="4" creationId="{9338AD4A-20AA-0045-ACF6-99555F655B62}"/>
          </ac:spMkLst>
        </pc:spChg>
      </pc:sldChg>
      <pc:sldChg chg="addSp delSp modSp add">
        <pc:chgData name="Church, Eric D" userId="7eff64a6-32ec-45eb-a952-19f64aa64360" providerId="ADAL" clId="{71F75742-FA80-9C44-9296-25B711568893}" dt="2020-02-14T01:51:12.032" v="1100" actId="20577"/>
        <pc:sldMkLst>
          <pc:docMk/>
          <pc:sldMk cId="3963645724" sldId="275"/>
        </pc:sldMkLst>
        <pc:spChg chg="mod">
          <ac:chgData name="Church, Eric D" userId="7eff64a6-32ec-45eb-a952-19f64aa64360" providerId="ADAL" clId="{71F75742-FA80-9C44-9296-25B711568893}" dt="2020-02-14T01:51:12.032" v="1100" actId="20577"/>
          <ac:spMkLst>
            <pc:docMk/>
            <pc:sldMk cId="3963645724" sldId="275"/>
            <ac:spMk id="3" creationId="{7D0BB10E-E6CF-5045-93C4-61B97BCF3BC8}"/>
          </ac:spMkLst>
        </pc:spChg>
        <pc:spChg chg="del">
          <ac:chgData name="Church, Eric D" userId="7eff64a6-32ec-45eb-a952-19f64aa64360" providerId="ADAL" clId="{71F75742-FA80-9C44-9296-25B711568893}" dt="2020-02-14T01:51:05.067" v="1084"/>
          <ac:spMkLst>
            <pc:docMk/>
            <pc:sldMk cId="3963645724" sldId="275"/>
            <ac:spMk id="4" creationId="{C8D05D07-6992-E543-AFD2-DCE86CAA7634}"/>
          </ac:spMkLst>
        </pc:spChg>
        <pc:picChg chg="add mod">
          <ac:chgData name="Church, Eric D" userId="7eff64a6-32ec-45eb-a952-19f64aa64360" providerId="ADAL" clId="{71F75742-FA80-9C44-9296-25B711568893}" dt="2020-02-14T01:51:05.067" v="1084"/>
          <ac:picMkLst>
            <pc:docMk/>
            <pc:sldMk cId="3963645724" sldId="275"/>
            <ac:picMk id="5" creationId="{FF6262B3-276C-CB4F-AB56-A0C6851E936C}"/>
          </ac:picMkLst>
        </pc:picChg>
      </pc:sldChg>
      <pc:sldChg chg="modSp add">
        <pc:chgData name="Church, Eric D" userId="7eff64a6-32ec-45eb-a952-19f64aa64360" providerId="ADAL" clId="{71F75742-FA80-9C44-9296-25B711568893}" dt="2020-02-19T20:26:31.626" v="3039" actId="20577"/>
        <pc:sldMkLst>
          <pc:docMk/>
          <pc:sldMk cId="2409913434" sldId="276"/>
        </pc:sldMkLst>
        <pc:spChg chg="mod">
          <ac:chgData name="Church, Eric D" userId="7eff64a6-32ec-45eb-a952-19f64aa64360" providerId="ADAL" clId="{71F75742-FA80-9C44-9296-25B711568893}" dt="2020-02-19T20:17:33.589" v="2802" actId="20577"/>
          <ac:spMkLst>
            <pc:docMk/>
            <pc:sldMk cId="2409913434" sldId="276"/>
            <ac:spMk id="3" creationId="{135A06FF-FF9F-514B-8299-84CF646B265E}"/>
          </ac:spMkLst>
        </pc:spChg>
        <pc:spChg chg="mod">
          <ac:chgData name="Church, Eric D" userId="7eff64a6-32ec-45eb-a952-19f64aa64360" providerId="ADAL" clId="{71F75742-FA80-9C44-9296-25B711568893}" dt="2020-02-19T20:26:31.626" v="3039" actId="20577"/>
          <ac:spMkLst>
            <pc:docMk/>
            <pc:sldMk cId="2409913434" sldId="276"/>
            <ac:spMk id="4" creationId="{F2B660EA-D779-9545-8BD7-4A3BDEE6B967}"/>
          </ac:spMkLst>
        </pc:spChg>
      </pc:sldChg>
      <pc:sldChg chg="addSp delSp modSp add">
        <pc:chgData name="Church, Eric D" userId="7eff64a6-32ec-45eb-a952-19f64aa64360" providerId="ADAL" clId="{71F75742-FA80-9C44-9296-25B711568893}" dt="2020-02-21T16:19:18.073" v="4291" actId="20577"/>
        <pc:sldMkLst>
          <pc:docMk/>
          <pc:sldMk cId="3688198739" sldId="277"/>
        </pc:sldMkLst>
        <pc:spChg chg="mod">
          <ac:chgData name="Church, Eric D" userId="7eff64a6-32ec-45eb-a952-19f64aa64360" providerId="ADAL" clId="{71F75742-FA80-9C44-9296-25B711568893}" dt="2020-02-19T20:15:32.768" v="2605" actId="20577"/>
          <ac:spMkLst>
            <pc:docMk/>
            <pc:sldMk cId="3688198739" sldId="277"/>
            <ac:spMk id="3" creationId="{29CE32AF-7518-E44D-B7C1-98F0CA93230B}"/>
          </ac:spMkLst>
        </pc:spChg>
        <pc:spChg chg="del">
          <ac:chgData name="Church, Eric D" userId="7eff64a6-32ec-45eb-a952-19f64aa64360" providerId="ADAL" clId="{71F75742-FA80-9C44-9296-25B711568893}" dt="2020-02-19T20:11:55.789" v="2545" actId="931"/>
          <ac:spMkLst>
            <pc:docMk/>
            <pc:sldMk cId="3688198739" sldId="277"/>
            <ac:spMk id="4" creationId="{8DD6D703-A716-994B-A546-F546207E467D}"/>
          </ac:spMkLst>
        </pc:spChg>
        <pc:spChg chg="add del mod">
          <ac:chgData name="Church, Eric D" userId="7eff64a6-32ec-45eb-a952-19f64aa64360" providerId="ADAL" clId="{71F75742-FA80-9C44-9296-25B711568893}" dt="2020-02-19T20:12:51.508" v="2547" actId="931"/>
          <ac:spMkLst>
            <pc:docMk/>
            <pc:sldMk cId="3688198739" sldId="277"/>
            <ac:spMk id="8" creationId="{1D533A57-CE47-6A4F-962A-057BBFC8C6FE}"/>
          </ac:spMkLst>
        </pc:spChg>
        <pc:spChg chg="add mod">
          <ac:chgData name="Church, Eric D" userId="7eff64a6-32ec-45eb-a952-19f64aa64360" providerId="ADAL" clId="{71F75742-FA80-9C44-9296-25B711568893}" dt="2020-02-19T20:22:39.501" v="2879" actId="478"/>
          <ac:spMkLst>
            <pc:docMk/>
            <pc:sldMk cId="3688198739" sldId="277"/>
            <ac:spMk id="20" creationId="{87870BC9-13DB-0541-BB6F-6795CF820A96}"/>
          </ac:spMkLst>
        </pc:spChg>
        <pc:spChg chg="add mod">
          <ac:chgData name="Church, Eric D" userId="7eff64a6-32ec-45eb-a952-19f64aa64360" providerId="ADAL" clId="{71F75742-FA80-9C44-9296-25B711568893}" dt="2020-02-21T16:19:18.073" v="4291" actId="20577"/>
          <ac:spMkLst>
            <pc:docMk/>
            <pc:sldMk cId="3688198739" sldId="277"/>
            <ac:spMk id="21" creationId="{8DF625B3-5B58-634E-B361-D68FC8B47194}"/>
          </ac:spMkLst>
        </pc:spChg>
        <pc:picChg chg="add del mod">
          <ac:chgData name="Church, Eric D" userId="7eff64a6-32ec-45eb-a952-19f64aa64360" providerId="ADAL" clId="{71F75742-FA80-9C44-9296-25B711568893}" dt="2020-02-19T20:11:58.887" v="2546" actId="478"/>
          <ac:picMkLst>
            <pc:docMk/>
            <pc:sldMk cId="3688198739" sldId="277"/>
            <ac:picMk id="6" creationId="{B1E02A18-5F87-F145-A3EA-572A60B2AE1B}"/>
          </ac:picMkLst>
        </pc:picChg>
        <pc:picChg chg="add del mod">
          <ac:chgData name="Church, Eric D" userId="7eff64a6-32ec-45eb-a952-19f64aa64360" providerId="ADAL" clId="{71F75742-FA80-9C44-9296-25B711568893}" dt="2020-02-19T20:22:39.501" v="2879" actId="478"/>
          <ac:picMkLst>
            <pc:docMk/>
            <pc:sldMk cId="3688198739" sldId="277"/>
            <ac:picMk id="10" creationId="{936B651F-C18F-5844-98EF-82437F3E806C}"/>
          </ac:picMkLst>
        </pc:picChg>
        <pc:picChg chg="add mod">
          <ac:chgData name="Church, Eric D" userId="7eff64a6-32ec-45eb-a952-19f64aa64360" providerId="ADAL" clId="{71F75742-FA80-9C44-9296-25B711568893}" dt="2020-02-19T20:22:37.959" v="2878" actId="1076"/>
          <ac:picMkLst>
            <pc:docMk/>
            <pc:sldMk cId="3688198739" sldId="277"/>
            <ac:picMk id="12" creationId="{2D582263-B544-1842-A04D-8F63F338F16B}"/>
          </ac:picMkLst>
        </pc:picChg>
        <pc:picChg chg="add mod">
          <ac:chgData name="Church, Eric D" userId="7eff64a6-32ec-45eb-a952-19f64aa64360" providerId="ADAL" clId="{71F75742-FA80-9C44-9296-25B711568893}" dt="2020-02-19T20:22:37.959" v="2878" actId="1076"/>
          <ac:picMkLst>
            <pc:docMk/>
            <pc:sldMk cId="3688198739" sldId="277"/>
            <ac:picMk id="14" creationId="{49CE1114-1ECF-CF4E-A007-3E72B2CF63C4}"/>
          </ac:picMkLst>
        </pc:picChg>
        <pc:picChg chg="add mod">
          <ac:chgData name="Church, Eric D" userId="7eff64a6-32ec-45eb-a952-19f64aa64360" providerId="ADAL" clId="{71F75742-FA80-9C44-9296-25B711568893}" dt="2020-02-19T20:14:13.295" v="2556" actId="571"/>
          <ac:picMkLst>
            <pc:docMk/>
            <pc:sldMk cId="3688198739" sldId="277"/>
            <ac:picMk id="15" creationId="{1713E9A6-3B30-D24C-81BD-5DD9126E95F9}"/>
          </ac:picMkLst>
        </pc:picChg>
        <pc:picChg chg="add mod">
          <ac:chgData name="Church, Eric D" userId="7eff64a6-32ec-45eb-a952-19f64aa64360" providerId="ADAL" clId="{71F75742-FA80-9C44-9296-25B711568893}" dt="2020-02-19T20:14:13.295" v="2556" actId="571"/>
          <ac:picMkLst>
            <pc:docMk/>
            <pc:sldMk cId="3688198739" sldId="277"/>
            <ac:picMk id="16" creationId="{642BA899-05FE-AD4E-816E-D242F93BB942}"/>
          </ac:picMkLst>
        </pc:picChg>
        <pc:picChg chg="add mod">
          <ac:chgData name="Church, Eric D" userId="7eff64a6-32ec-45eb-a952-19f64aa64360" providerId="ADAL" clId="{71F75742-FA80-9C44-9296-25B711568893}" dt="2020-02-19T20:22:37.959" v="2878" actId="1076"/>
          <ac:picMkLst>
            <pc:docMk/>
            <pc:sldMk cId="3688198739" sldId="277"/>
            <ac:picMk id="17" creationId="{20DBDBB8-A207-0E46-B026-8B5D957C5FDC}"/>
          </ac:picMkLst>
        </pc:picChg>
        <pc:picChg chg="add del mod">
          <ac:chgData name="Church, Eric D" userId="7eff64a6-32ec-45eb-a952-19f64aa64360" providerId="ADAL" clId="{71F75742-FA80-9C44-9296-25B711568893}" dt="2020-02-19T20:14:34.745" v="2558" actId="478"/>
          <ac:picMkLst>
            <pc:docMk/>
            <pc:sldMk cId="3688198739" sldId="277"/>
            <ac:picMk id="18" creationId="{F68273E0-D952-EC47-ABFB-B5BD4438A53C}"/>
          </ac:picMkLst>
        </pc:picChg>
      </pc:sldChg>
      <pc:sldChg chg="addSp delSp modSp add">
        <pc:chgData name="Church, Eric D" userId="7eff64a6-32ec-45eb-a952-19f64aa64360" providerId="ADAL" clId="{71F75742-FA80-9C44-9296-25B711568893}" dt="2020-02-19T20:26:08.179" v="3038" actId="20577"/>
        <pc:sldMkLst>
          <pc:docMk/>
          <pc:sldMk cId="3736631925" sldId="278"/>
        </pc:sldMkLst>
        <pc:spChg chg="mod">
          <ac:chgData name="Church, Eric D" userId="7eff64a6-32ec-45eb-a952-19f64aa64360" providerId="ADAL" clId="{71F75742-FA80-9C44-9296-25B711568893}" dt="2020-02-19T20:26:08.179" v="3038" actId="20577"/>
          <ac:spMkLst>
            <pc:docMk/>
            <pc:sldMk cId="3736631925" sldId="278"/>
            <ac:spMk id="3" creationId="{A0E59479-B7E0-6540-8093-67411A999013}"/>
          </ac:spMkLst>
        </pc:spChg>
        <pc:spChg chg="del">
          <ac:chgData name="Church, Eric D" userId="7eff64a6-32ec-45eb-a952-19f64aa64360" providerId="ADAL" clId="{71F75742-FA80-9C44-9296-25B711568893}" dt="2020-02-19T20:25:28.150" v="2995" actId="931"/>
          <ac:spMkLst>
            <pc:docMk/>
            <pc:sldMk cId="3736631925" sldId="278"/>
            <ac:spMk id="4" creationId="{B3D8FFDD-5317-D843-8083-2560FB71B49E}"/>
          </ac:spMkLst>
        </pc:spChg>
        <pc:picChg chg="add mod">
          <ac:chgData name="Church, Eric D" userId="7eff64a6-32ec-45eb-a952-19f64aa64360" providerId="ADAL" clId="{71F75742-FA80-9C44-9296-25B711568893}" dt="2020-02-19T20:25:40.276" v="2997" actId="1076"/>
          <ac:picMkLst>
            <pc:docMk/>
            <pc:sldMk cId="3736631925" sldId="278"/>
            <ac:picMk id="6" creationId="{C25264EA-AD48-3A42-AC43-F36E7825E2D7}"/>
          </ac:picMkLst>
        </pc:picChg>
        <pc:picChg chg="add mod">
          <ac:chgData name="Church, Eric D" userId="7eff64a6-32ec-45eb-a952-19f64aa64360" providerId="ADAL" clId="{71F75742-FA80-9C44-9296-25B711568893}" dt="2020-02-19T20:25:36.073" v="2996" actId="1076"/>
          <ac:picMkLst>
            <pc:docMk/>
            <pc:sldMk cId="3736631925" sldId="278"/>
            <ac:picMk id="8" creationId="{AC6E62E4-F09A-024E-8118-5C149101EDB9}"/>
          </ac:picMkLst>
        </pc:picChg>
      </pc:sldChg>
      <pc:sldChg chg="modSp add">
        <pc:chgData name="Church, Eric D" userId="7eff64a6-32ec-45eb-a952-19f64aa64360" providerId="ADAL" clId="{71F75742-FA80-9C44-9296-25B711568893}" dt="2020-02-21T15:44:03.701" v="3969" actId="20577"/>
        <pc:sldMkLst>
          <pc:docMk/>
          <pc:sldMk cId="3042743910" sldId="279"/>
        </pc:sldMkLst>
        <pc:spChg chg="mod">
          <ac:chgData name="Church, Eric D" userId="7eff64a6-32ec-45eb-a952-19f64aa64360" providerId="ADAL" clId="{71F75742-FA80-9C44-9296-25B711568893}" dt="2020-02-20T17:58:40.431" v="3548" actId="207"/>
          <ac:spMkLst>
            <pc:docMk/>
            <pc:sldMk cId="3042743910" sldId="279"/>
            <ac:spMk id="3" creationId="{135A06FF-FF9F-514B-8299-84CF646B265E}"/>
          </ac:spMkLst>
        </pc:spChg>
        <pc:spChg chg="mod">
          <ac:chgData name="Church, Eric D" userId="7eff64a6-32ec-45eb-a952-19f64aa64360" providerId="ADAL" clId="{71F75742-FA80-9C44-9296-25B711568893}" dt="2020-02-21T15:44:03.701" v="3969" actId="20577"/>
          <ac:spMkLst>
            <pc:docMk/>
            <pc:sldMk cId="3042743910" sldId="279"/>
            <ac:spMk id="4" creationId="{F2B660EA-D779-9545-8BD7-4A3BDEE6B967}"/>
          </ac:spMkLst>
        </pc:spChg>
      </pc:sldChg>
      <pc:sldChg chg="addSp delSp modSp add">
        <pc:chgData name="Church, Eric D" userId="7eff64a6-32ec-45eb-a952-19f64aa64360" providerId="ADAL" clId="{71F75742-FA80-9C44-9296-25B711568893}" dt="2020-02-20T18:03:18.744" v="3593"/>
        <pc:sldMkLst>
          <pc:docMk/>
          <pc:sldMk cId="4135836968" sldId="280"/>
        </pc:sldMkLst>
        <pc:spChg chg="mod">
          <ac:chgData name="Church, Eric D" userId="7eff64a6-32ec-45eb-a952-19f64aa64360" providerId="ADAL" clId="{71F75742-FA80-9C44-9296-25B711568893}" dt="2020-02-20T17:59:25.704" v="3592" actId="207"/>
          <ac:spMkLst>
            <pc:docMk/>
            <pc:sldMk cId="4135836968" sldId="280"/>
            <ac:spMk id="3" creationId="{3D91A8FE-B135-0F45-A970-0DBC1C578A03}"/>
          </ac:spMkLst>
        </pc:spChg>
        <pc:spChg chg="del">
          <ac:chgData name="Church, Eric D" userId="7eff64a6-32ec-45eb-a952-19f64aa64360" providerId="ADAL" clId="{71F75742-FA80-9C44-9296-25B711568893}" dt="2020-02-20T18:03:18.744" v="3593"/>
          <ac:spMkLst>
            <pc:docMk/>
            <pc:sldMk cId="4135836968" sldId="280"/>
            <ac:spMk id="4" creationId="{42FB44E4-07B6-2042-8662-79A394F7F8D5}"/>
          </ac:spMkLst>
        </pc:spChg>
        <pc:picChg chg="add mod">
          <ac:chgData name="Church, Eric D" userId="7eff64a6-32ec-45eb-a952-19f64aa64360" providerId="ADAL" clId="{71F75742-FA80-9C44-9296-25B711568893}" dt="2020-02-20T18:03:18.744" v="3593"/>
          <ac:picMkLst>
            <pc:docMk/>
            <pc:sldMk cId="4135836968" sldId="280"/>
            <ac:picMk id="5" creationId="{E9D10F7F-7ECB-8641-9410-7B4101DD9072}"/>
          </ac:picMkLst>
        </pc:picChg>
      </pc:sldChg>
      <pc:sldChg chg="addSp delSp modSp add">
        <pc:chgData name="Church, Eric D" userId="7eff64a6-32ec-45eb-a952-19f64aa64360" providerId="ADAL" clId="{71F75742-FA80-9C44-9296-25B711568893}" dt="2020-02-21T16:14:04.387" v="4162" actId="20577"/>
        <pc:sldMkLst>
          <pc:docMk/>
          <pc:sldMk cId="1022768997" sldId="281"/>
        </pc:sldMkLst>
        <pc:spChg chg="mod">
          <ac:chgData name="Church, Eric D" userId="7eff64a6-32ec-45eb-a952-19f64aa64360" providerId="ADAL" clId="{71F75742-FA80-9C44-9296-25B711568893}" dt="2020-02-21T15:43:34.312" v="3968" actId="20577"/>
          <ac:spMkLst>
            <pc:docMk/>
            <pc:sldMk cId="1022768997" sldId="281"/>
            <ac:spMk id="3" creationId="{B4C2D3B8-008E-E34B-BCD0-730C637DB4AA}"/>
          </ac:spMkLst>
        </pc:spChg>
        <pc:spChg chg="del">
          <ac:chgData name="Church, Eric D" userId="7eff64a6-32ec-45eb-a952-19f64aa64360" providerId="ADAL" clId="{71F75742-FA80-9C44-9296-25B711568893}" dt="2020-02-21T15:36:32.869" v="3663" actId="931"/>
          <ac:spMkLst>
            <pc:docMk/>
            <pc:sldMk cId="1022768997" sldId="281"/>
            <ac:spMk id="4" creationId="{B076C7FF-F77E-C141-90FE-160359927547}"/>
          </ac:spMkLst>
        </pc:spChg>
        <pc:spChg chg="add mod">
          <ac:chgData name="Church, Eric D" userId="7eff64a6-32ec-45eb-a952-19f64aa64360" providerId="ADAL" clId="{71F75742-FA80-9C44-9296-25B711568893}" dt="2020-02-21T16:14:04.387" v="4162" actId="20577"/>
          <ac:spMkLst>
            <pc:docMk/>
            <pc:sldMk cId="1022768997" sldId="281"/>
            <ac:spMk id="7" creationId="{1D4976AE-A407-DE4D-9749-1B88BF27AE48}"/>
          </ac:spMkLst>
        </pc:spChg>
        <pc:picChg chg="add mod">
          <ac:chgData name="Church, Eric D" userId="7eff64a6-32ec-45eb-a952-19f64aa64360" providerId="ADAL" clId="{71F75742-FA80-9C44-9296-25B711568893}" dt="2020-02-21T15:36:32.869" v="3663" actId="931"/>
          <ac:picMkLst>
            <pc:docMk/>
            <pc:sldMk cId="1022768997" sldId="281"/>
            <ac:picMk id="6" creationId="{5883F630-45FE-4245-BFA8-49BC8E335C5A}"/>
          </ac:picMkLst>
        </pc:picChg>
      </pc:sldChg>
      <pc:sldChg chg="addSp delSp modSp add">
        <pc:chgData name="Church, Eric D" userId="7eff64a6-32ec-45eb-a952-19f64aa64360" providerId="ADAL" clId="{71F75742-FA80-9C44-9296-25B711568893}" dt="2020-02-21T16:01:35.861" v="4150" actId="20577"/>
        <pc:sldMkLst>
          <pc:docMk/>
          <pc:sldMk cId="1432257764" sldId="282"/>
        </pc:sldMkLst>
        <pc:spChg chg="mod">
          <ac:chgData name="Church, Eric D" userId="7eff64a6-32ec-45eb-a952-19f64aa64360" providerId="ADAL" clId="{71F75742-FA80-9C44-9296-25B711568893}" dt="2020-02-21T16:01:35.861" v="4150" actId="20577"/>
          <ac:spMkLst>
            <pc:docMk/>
            <pc:sldMk cId="1432257764" sldId="282"/>
            <ac:spMk id="3" creationId="{1FD883BC-D209-3B49-B3C4-DFAABB169B17}"/>
          </ac:spMkLst>
        </pc:spChg>
        <pc:spChg chg="del">
          <ac:chgData name="Church, Eric D" userId="7eff64a6-32ec-45eb-a952-19f64aa64360" providerId="ADAL" clId="{71F75742-FA80-9C44-9296-25B711568893}" dt="2020-02-21T15:55:28.640" v="3971" actId="931"/>
          <ac:spMkLst>
            <pc:docMk/>
            <pc:sldMk cId="1432257764" sldId="282"/>
            <ac:spMk id="4" creationId="{967E8125-3590-7647-940C-8E1484898749}"/>
          </ac:spMkLst>
        </pc:spChg>
        <pc:spChg chg="add del mod">
          <ac:chgData name="Church, Eric D" userId="7eff64a6-32ec-45eb-a952-19f64aa64360" providerId="ADAL" clId="{71F75742-FA80-9C44-9296-25B711568893}" dt="2020-02-21T15:57:27.848" v="3991" actId="478"/>
          <ac:spMkLst>
            <pc:docMk/>
            <pc:sldMk cId="1432257764" sldId="282"/>
            <ac:spMk id="18" creationId="{6CF7F8EF-8104-1042-9FE1-CB87976D4937}"/>
          </ac:spMkLst>
        </pc:spChg>
        <pc:spChg chg="add mod">
          <ac:chgData name="Church, Eric D" userId="7eff64a6-32ec-45eb-a952-19f64aa64360" providerId="ADAL" clId="{71F75742-FA80-9C44-9296-25B711568893}" dt="2020-02-21T15:58:05.089" v="3999" actId="20577"/>
          <ac:spMkLst>
            <pc:docMk/>
            <pc:sldMk cId="1432257764" sldId="282"/>
            <ac:spMk id="19" creationId="{C1BADAC4-2735-6F4E-8C63-2F8FB51D04C9}"/>
          </ac:spMkLst>
        </pc:spChg>
        <pc:spChg chg="add mod">
          <ac:chgData name="Church, Eric D" userId="7eff64a6-32ec-45eb-a952-19f64aa64360" providerId="ADAL" clId="{71F75742-FA80-9C44-9296-25B711568893}" dt="2020-02-21T15:59:26.689" v="4014" actId="1076"/>
          <ac:spMkLst>
            <pc:docMk/>
            <pc:sldMk cId="1432257764" sldId="282"/>
            <ac:spMk id="20" creationId="{883847FB-9B28-7346-A924-23682C131BD3}"/>
          </ac:spMkLst>
        </pc:spChg>
        <pc:spChg chg="add mod">
          <ac:chgData name="Church, Eric D" userId="7eff64a6-32ec-45eb-a952-19f64aa64360" providerId="ADAL" clId="{71F75742-FA80-9C44-9296-25B711568893}" dt="2020-02-21T15:59:16.928" v="4013" actId="20577"/>
          <ac:spMkLst>
            <pc:docMk/>
            <pc:sldMk cId="1432257764" sldId="282"/>
            <ac:spMk id="23" creationId="{79563EA5-3912-E84C-B443-A0BEEFBBC747}"/>
          </ac:spMkLst>
        </pc:spChg>
        <pc:picChg chg="add del mod">
          <ac:chgData name="Church, Eric D" userId="7eff64a6-32ec-45eb-a952-19f64aa64360" providerId="ADAL" clId="{71F75742-FA80-9C44-9296-25B711568893}" dt="2020-02-21T15:57:14.449" v="3990" actId="478"/>
          <ac:picMkLst>
            <pc:docMk/>
            <pc:sldMk cId="1432257764" sldId="282"/>
            <ac:picMk id="6" creationId="{53C7E796-7E9E-CA44-B72D-14D4D5BC0C89}"/>
          </ac:picMkLst>
        </pc:picChg>
        <pc:picChg chg="add del mod">
          <ac:chgData name="Church, Eric D" userId="7eff64a6-32ec-45eb-a952-19f64aa64360" providerId="ADAL" clId="{71F75742-FA80-9C44-9296-25B711568893}" dt="2020-02-21T15:58:46.437" v="4005" actId="478"/>
          <ac:picMkLst>
            <pc:docMk/>
            <pc:sldMk cId="1432257764" sldId="282"/>
            <ac:picMk id="8" creationId="{FAFD2F3F-087D-3F4D-B90A-1F3E2188292D}"/>
          </ac:picMkLst>
        </pc:picChg>
        <pc:picChg chg="add del mod">
          <ac:chgData name="Church, Eric D" userId="7eff64a6-32ec-45eb-a952-19f64aa64360" providerId="ADAL" clId="{71F75742-FA80-9C44-9296-25B711568893}" dt="2020-02-21T15:56:52.716" v="3985" actId="478"/>
          <ac:picMkLst>
            <pc:docMk/>
            <pc:sldMk cId="1432257764" sldId="282"/>
            <ac:picMk id="10" creationId="{456A2EA9-C7EC-3F4B-AAD5-5B82A24F2419}"/>
          </ac:picMkLst>
        </pc:picChg>
        <pc:picChg chg="add del mod">
          <ac:chgData name="Church, Eric D" userId="7eff64a6-32ec-45eb-a952-19f64aa64360" providerId="ADAL" clId="{71F75742-FA80-9C44-9296-25B711568893}" dt="2020-02-21T15:56:50.831" v="3984" actId="478"/>
          <ac:picMkLst>
            <pc:docMk/>
            <pc:sldMk cId="1432257764" sldId="282"/>
            <ac:picMk id="11" creationId="{908FD68C-AE01-8D4C-896D-EEC75E494255}"/>
          </ac:picMkLst>
        </pc:picChg>
        <pc:picChg chg="add del mod">
          <ac:chgData name="Church, Eric D" userId="7eff64a6-32ec-45eb-a952-19f64aa64360" providerId="ADAL" clId="{71F75742-FA80-9C44-9296-25B711568893}" dt="2020-02-21T15:56:48.972" v="3983" actId="478"/>
          <ac:picMkLst>
            <pc:docMk/>
            <pc:sldMk cId="1432257764" sldId="282"/>
            <ac:picMk id="12" creationId="{31A20FE0-C49C-6143-9275-229AE6B359E4}"/>
          </ac:picMkLst>
        </pc:picChg>
        <pc:picChg chg="add del mod">
          <ac:chgData name="Church, Eric D" userId="7eff64a6-32ec-45eb-a952-19f64aa64360" providerId="ADAL" clId="{71F75742-FA80-9C44-9296-25B711568893}" dt="2020-02-21T15:56:46.280" v="3982" actId="478"/>
          <ac:picMkLst>
            <pc:docMk/>
            <pc:sldMk cId="1432257764" sldId="282"/>
            <ac:picMk id="13" creationId="{C2424118-D2B6-3F47-BE27-78DD6DD1E673}"/>
          </ac:picMkLst>
        </pc:picChg>
        <pc:picChg chg="add del mod">
          <ac:chgData name="Church, Eric D" userId="7eff64a6-32ec-45eb-a952-19f64aa64360" providerId="ADAL" clId="{71F75742-FA80-9C44-9296-25B711568893}" dt="2020-02-21T15:57:09.394" v="3988" actId="478"/>
          <ac:picMkLst>
            <pc:docMk/>
            <pc:sldMk cId="1432257764" sldId="282"/>
            <ac:picMk id="14" creationId="{8BAE4CCC-38F6-2B41-8D88-7D062B865A79}"/>
          </ac:picMkLst>
        </pc:picChg>
        <pc:picChg chg="add mod">
          <ac:chgData name="Church, Eric D" userId="7eff64a6-32ec-45eb-a952-19f64aa64360" providerId="ADAL" clId="{71F75742-FA80-9C44-9296-25B711568893}" dt="2020-02-21T15:57:36.288" v="3994" actId="14100"/>
          <ac:picMkLst>
            <pc:docMk/>
            <pc:sldMk cId="1432257764" sldId="282"/>
            <ac:picMk id="15" creationId="{C585462F-59C8-2447-867F-F7F19AF19A09}"/>
          </ac:picMkLst>
        </pc:picChg>
        <pc:picChg chg="add mod">
          <ac:chgData name="Church, Eric D" userId="7eff64a6-32ec-45eb-a952-19f64aa64360" providerId="ADAL" clId="{71F75742-FA80-9C44-9296-25B711568893}" dt="2020-02-21T15:57:40.290" v="3995" actId="14100"/>
          <ac:picMkLst>
            <pc:docMk/>
            <pc:sldMk cId="1432257764" sldId="282"/>
            <ac:picMk id="16" creationId="{25672071-A535-8143-A309-D96F920B1F3A}"/>
          </ac:picMkLst>
        </pc:picChg>
        <pc:picChg chg="add mod">
          <ac:chgData name="Church, Eric D" userId="7eff64a6-32ec-45eb-a952-19f64aa64360" providerId="ADAL" clId="{71F75742-FA80-9C44-9296-25B711568893}" dt="2020-02-21T16:00:41.278" v="4074" actId="14100"/>
          <ac:picMkLst>
            <pc:docMk/>
            <pc:sldMk cId="1432257764" sldId="282"/>
            <ac:picMk id="22" creationId="{4B32CB92-0A07-214F-8EA1-954F6C61AB1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A69A9C-1087-184F-8370-423E175D9D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9090E3D-F5E5-0D40-B323-A25B85CF9E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6E50B8-2EF8-564F-AE86-D84E6C503530}" type="datetimeFigureOut">
              <a:rPr lang="en-US" smtClean="0"/>
              <a:t>2/12/20</a:t>
            </a:fld>
            <a:endParaRPr lang="en-US"/>
          </a:p>
        </p:txBody>
      </p:sp>
      <p:sp>
        <p:nvSpPr>
          <p:cNvPr id="4" name="Footer Placeholder 3">
            <a:extLst>
              <a:ext uri="{FF2B5EF4-FFF2-40B4-BE49-F238E27FC236}">
                <a16:creationId xmlns:a16="http://schemas.microsoft.com/office/drawing/2014/main" id="{64E3AA97-2F38-5340-B685-1E0EA3E358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B732F3-25A6-284F-A24C-5FD21AE6BE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078BA3-E235-9946-9A4D-07E907F688D0}" type="slidenum">
              <a:rPr lang="en-US" smtClean="0"/>
              <a:t>‹#›</a:t>
            </a:fld>
            <a:endParaRPr lang="en-US"/>
          </a:p>
        </p:txBody>
      </p:sp>
    </p:spTree>
    <p:extLst>
      <p:ext uri="{BB962C8B-B14F-4D97-AF65-F5344CB8AC3E}">
        <p14:creationId xmlns:p14="http://schemas.microsoft.com/office/powerpoint/2010/main" val="4194000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C8D20-1945-7145-91A2-3D134BDA25E2}" type="datetimeFigureOut">
              <a:rPr lang="en-US" smtClean="0"/>
              <a:t>2/12/20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104DB-87CA-D64F-AB86-DB2520DDF5D7}" type="slidenum">
              <a:rPr lang="en-US" smtClean="0"/>
              <a:t>‹#›</a:t>
            </a:fld>
            <a:endParaRPr lang="en-US"/>
          </a:p>
        </p:txBody>
      </p:sp>
    </p:spTree>
    <p:extLst>
      <p:ext uri="{BB962C8B-B14F-4D97-AF65-F5344CB8AC3E}">
        <p14:creationId xmlns:p14="http://schemas.microsoft.com/office/powerpoint/2010/main" val="361405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About the Image:  A Glass From the Past</a:t>
            </a:r>
          </a:p>
          <a:p>
            <a:r>
              <a:rPr lang="en-US" sz="1200" b="0" i="0" kern="1200" dirty="0">
                <a:solidFill>
                  <a:schemeClr val="tx1"/>
                </a:solidFill>
                <a:effectLst/>
                <a:latin typeface="+mn-lt"/>
                <a:ea typeface="+mn-ea"/>
                <a:cs typeface="+mn-cs"/>
              </a:rPr>
              <a:t>While taking a closer look at ancient glass to better understand how it changed over time, Pacific Northwest National Laboratory scientists made an unexpected discovery-the remains of bacteria that once lived on the surface. PNNL researchers and collaborators are delving into the past to further their knowledge about the stability of glass that will be used to safely store low-activity nuclear waste at the Hanford Site. With support from the Department of Energy's Office of Environmental Management, International Programs through the Office of River Protection, they are analyzing this glass found in Swedish hillforts that predates the Vikings because it has a chemical composition similar to what will be produced at Hanford's Waste Treatment and Vitrification Plant and has been "stored" in a known environment for more than 1,500 years.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Research team: David Peeler, Bruce W. </a:t>
            </a:r>
            <a:r>
              <a:rPr lang="en-US" sz="1200" b="0" i="0" kern="1200" dirty="0" err="1">
                <a:solidFill>
                  <a:schemeClr val="tx1"/>
                </a:solidFill>
                <a:effectLst/>
                <a:latin typeface="+mn-lt"/>
                <a:ea typeface="+mn-ea"/>
                <a:cs typeface="+mn-cs"/>
              </a:rPr>
              <a:t>Arey</a:t>
            </a:r>
            <a:r>
              <a:rPr lang="en-US" sz="1200" b="0" i="0" kern="1200" dirty="0">
                <a:solidFill>
                  <a:schemeClr val="tx1"/>
                </a:solidFill>
                <a:effectLst/>
                <a:latin typeface="+mn-lt"/>
                <a:ea typeface="+mn-ea"/>
                <a:cs typeface="+mn-cs"/>
              </a:rPr>
              <a:t>, Carolyn I. Pearce, Tamas </a:t>
            </a:r>
            <a:r>
              <a:rPr lang="en-US" sz="1200" b="0" i="0" kern="1200" dirty="0" err="1">
                <a:solidFill>
                  <a:schemeClr val="tx1"/>
                </a:solidFill>
                <a:effectLst/>
                <a:latin typeface="+mn-lt"/>
                <a:ea typeface="+mn-ea"/>
                <a:cs typeface="+mn-cs"/>
              </a:rPr>
              <a:t>Varga</a:t>
            </a:r>
            <a:r>
              <a:rPr lang="en-US" sz="1200" b="0" i="0" kern="1200" dirty="0">
                <a:solidFill>
                  <a:schemeClr val="tx1"/>
                </a:solidFill>
                <a:effectLst/>
                <a:latin typeface="+mn-lt"/>
                <a:ea typeface="+mn-ea"/>
                <a:cs typeface="+mn-cs"/>
              </a:rPr>
              <a:t>, Micah D. Miller, Michele Conroy and Michael J. Schweiger (all of PNNL); John S. McCloy (Washington State University); Jamie L. Weaver (National Institute of Standards and Technology); Edward </a:t>
            </a:r>
            <a:r>
              <a:rPr lang="en-US" sz="1200" b="0" i="0" kern="1200" dirty="0" err="1">
                <a:solidFill>
                  <a:schemeClr val="tx1"/>
                </a:solidFill>
                <a:effectLst/>
                <a:latin typeface="+mn-lt"/>
                <a:ea typeface="+mn-ea"/>
                <a:cs typeface="+mn-cs"/>
              </a:rPr>
              <a:t>Vicenzi</a:t>
            </a:r>
            <a:r>
              <a:rPr lang="en-US" sz="1200" b="0" i="0" kern="1200" dirty="0">
                <a:solidFill>
                  <a:schemeClr val="tx1"/>
                </a:solidFill>
                <a:effectLst/>
                <a:latin typeface="+mn-lt"/>
                <a:ea typeface="+mn-ea"/>
                <a:cs typeface="+mn-cs"/>
              </a:rPr>
              <a:t> and Thomas Lam (Smithsonian Institution's Museum Conservation Institute); Rolf </a:t>
            </a:r>
            <a:r>
              <a:rPr lang="en-US" sz="1200" b="0" i="0" kern="1200" dirty="0" err="1">
                <a:solidFill>
                  <a:schemeClr val="tx1"/>
                </a:solidFill>
                <a:effectLst/>
                <a:latin typeface="+mn-lt"/>
                <a:ea typeface="+mn-ea"/>
                <a:cs typeface="+mn-cs"/>
              </a:rPr>
              <a:t>Sjoblom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Tekedo</a:t>
            </a:r>
            <a:r>
              <a:rPr lang="en-US" sz="1200" b="0" i="0" kern="1200" dirty="0">
                <a:solidFill>
                  <a:schemeClr val="tx1"/>
                </a:solidFill>
                <a:effectLst/>
                <a:latin typeface="+mn-lt"/>
                <a:ea typeface="+mn-ea"/>
                <a:cs typeface="+mn-cs"/>
              </a:rPr>
              <a:t> AB); Eva </a:t>
            </a:r>
            <a:r>
              <a:rPr lang="en-US" sz="1200" b="0" i="0" kern="1200" dirty="0" err="1">
                <a:solidFill>
                  <a:schemeClr val="tx1"/>
                </a:solidFill>
                <a:effectLst/>
                <a:latin typeface="+mn-lt"/>
                <a:ea typeface="+mn-ea"/>
                <a:cs typeface="+mn-cs"/>
              </a:rPr>
              <a:t>Hjarthner-Holdar</a:t>
            </a:r>
            <a:r>
              <a:rPr lang="en-US" sz="1200" b="0" i="0" kern="1200" dirty="0">
                <a:solidFill>
                  <a:schemeClr val="tx1"/>
                </a:solidFill>
                <a:effectLst/>
                <a:latin typeface="+mn-lt"/>
                <a:ea typeface="+mn-ea"/>
                <a:cs typeface="+mn-cs"/>
              </a:rPr>
              <a:t> and Erik </a:t>
            </a:r>
            <a:r>
              <a:rPr lang="en-US" sz="1200" b="0" i="0" kern="1200" dirty="0" err="1">
                <a:solidFill>
                  <a:schemeClr val="tx1"/>
                </a:solidFill>
                <a:effectLst/>
                <a:latin typeface="+mn-lt"/>
                <a:ea typeface="+mn-ea"/>
                <a:cs typeface="+mn-cs"/>
              </a:rPr>
              <a:t>Ogenhall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Arkeologerna</a:t>
            </a:r>
            <a:r>
              <a:rPr lang="en-US" sz="1200" b="0" i="0" kern="1200" dirty="0">
                <a:solidFill>
                  <a:schemeClr val="tx1"/>
                </a:solidFill>
                <a:effectLst/>
                <a:latin typeface="+mn-lt"/>
                <a:ea typeface="+mn-ea"/>
                <a:cs typeface="+mn-cs"/>
              </a:rPr>
              <a:t>); and Albert A. Kruger (Department of Energy Office of River Protection). The image was colorized by Nathan Johnson (PNNL).</a:t>
            </a:r>
          </a:p>
          <a:p>
            <a:r>
              <a:rPr lang="en-US" sz="1200" b="0" i="0" kern="1200" dirty="0">
                <a:solidFill>
                  <a:schemeClr val="tx1"/>
                </a:solidFill>
                <a:effectLst/>
                <a:latin typeface="+mn-lt"/>
                <a:ea typeface="+mn-ea"/>
                <a:cs typeface="+mn-cs"/>
              </a:rPr>
              <a:t>Instrument: Scanning electron microscope and focus ion beam hybrid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www.flickr.com/photos/pnnl/24220123368/in/photolist-fqwiqF-aBF44N-fqwj9R-aEuQHd-CUfsRW-pZVLNL-aPjNkZ-fxBosi-aErWsK-aBCnZk-ECMqka-aEr4hT-6yL625-6xvZrp-6xh38v-6xmeiY-VNqjUa-CJUXKp-CPUyAo-25kubq5-BUPMLB-211nysv-Chikdn-Cq6fRm-BscBWe-CnhkRJ-CiHawx-CPUwEu-BUGK7J-CiHawn-BUPKMg-CGEBLY-BUGHTw-CJV1jx-CPUxnw-CSdgpF-CSdj4D-CJUWi6-CPUwFm-BXsubh-CPUxJd-CiHdVB-BUGG5b-BUGHYm-22DixCm-243ex8R-Cq6jHQ-CGEzzy-PEd3HJ-P9S5sd</a:t>
            </a:r>
          </a:p>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1</a:t>
            </a:fld>
            <a:endParaRPr lang="en-US"/>
          </a:p>
        </p:txBody>
      </p:sp>
    </p:spTree>
    <p:extLst>
      <p:ext uri="{BB962C8B-B14F-4D97-AF65-F5344CB8AC3E}">
        <p14:creationId xmlns:p14="http://schemas.microsoft.com/office/powerpoint/2010/main" val="595206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Plain_Blac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36B83B-A5E4-524E-96A9-DFC12D58F12A}"/>
              </a:ext>
            </a:extLst>
          </p:cNvPr>
          <p:cNvSpPr/>
          <p:nvPr userDrawn="1"/>
        </p:nvSpPr>
        <p:spPr>
          <a:xfrm>
            <a:off x="914400" y="0"/>
            <a:ext cx="54864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21DF1AC-1D08-B945-A034-B740A35902F9}"/>
              </a:ext>
            </a:extLst>
          </p:cNvPr>
          <p:cNvSpPr txBox="1"/>
          <p:nvPr userDrawn="1"/>
        </p:nvSpPr>
        <p:spPr>
          <a:xfrm>
            <a:off x="1371600" y="7543800"/>
            <a:ext cx="3657600" cy="228600"/>
          </a:xfrm>
          <a:prstGeom prst="rect">
            <a:avLst/>
          </a:prstGeom>
          <a:noFill/>
        </p:spPr>
        <p:txBody>
          <a:bodyPr wrap="square" lIns="0" tIns="0" rIns="0" bIns="0" rtlCol="0" anchor="t" anchorCtr="0">
            <a:noAutofit/>
          </a:bodyPr>
          <a:lstStyle/>
          <a:p>
            <a:pPr>
              <a:spcAft>
                <a:spcPts val="600"/>
              </a:spcAft>
            </a:pPr>
            <a:r>
              <a:rPr lang="en-US" sz="800" dirty="0">
                <a:solidFill>
                  <a:srgbClr val="616265">
                    <a:alpha val="75000"/>
                  </a:srgbClr>
                </a:solidFill>
                <a:latin typeface="Arial" panose="020B0604020202020204" pitchFamily="34" charset="0"/>
                <a:cs typeface="Arial" panose="020B0604020202020204" pitchFamily="34" charset="0"/>
              </a:rPr>
              <a:t>PNNL is operated by Battelle for the U.S. Department of Energy</a:t>
            </a:r>
          </a:p>
        </p:txBody>
      </p:sp>
      <p:sp>
        <p:nvSpPr>
          <p:cNvPr id="2" name="Title 1"/>
          <p:cNvSpPr>
            <a:spLocks noGrp="1"/>
          </p:cNvSpPr>
          <p:nvPr>
            <p:ph type="ctrTitle"/>
          </p:nvPr>
        </p:nvSpPr>
        <p:spPr>
          <a:xfrm>
            <a:off x="1371600" y="2743200"/>
            <a:ext cx="4572000" cy="1828800"/>
          </a:xfrm>
          <a:prstGeom prst="rect">
            <a:avLst/>
          </a:prstGeom>
        </p:spPr>
        <p:txBody>
          <a:bodyPr lIns="0" tIns="0" rIns="0" bIns="0" anchor="b">
            <a:noAutofit/>
          </a:bodyPr>
          <a:lstStyle>
            <a:lvl1pPr algn="r">
              <a:defRPr sz="4800" b="1">
                <a:solidFill>
                  <a:srgbClr val="C8722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0" name="Text Placeholder 19">
            <a:extLst>
              <a:ext uri="{FF2B5EF4-FFF2-40B4-BE49-F238E27FC236}">
                <a16:creationId xmlns:a16="http://schemas.microsoft.com/office/drawing/2014/main" id="{3061D5F4-8719-384B-945C-9A27060F99A0}"/>
              </a:ext>
            </a:extLst>
          </p:cNvPr>
          <p:cNvSpPr>
            <a:spLocks noGrp="1"/>
          </p:cNvSpPr>
          <p:nvPr>
            <p:ph type="body" sz="quarter" idx="10" hasCustomPrompt="1"/>
          </p:nvPr>
        </p:nvSpPr>
        <p:spPr>
          <a:xfrm>
            <a:off x="1370529" y="5669280"/>
            <a:ext cx="4572000" cy="274320"/>
          </a:xfrm>
          <a:prstGeom prst="rect">
            <a:avLst/>
          </a:prstGeom>
        </p:spPr>
        <p:txBody>
          <a:bodyPr wrap="none" lIns="0" tIns="0" rIns="0" bIns="0">
            <a:noAutofit/>
          </a:bodyPr>
          <a:lstStyle>
            <a:lvl1pPr marL="0" indent="0" algn="r">
              <a:buNone/>
              <a:defRPr sz="1800" b="1">
                <a:solidFill>
                  <a:srgbClr val="000000"/>
                </a:solidFill>
                <a:latin typeface="Arial" panose="020B0604020202020204" pitchFamily="34" charset="0"/>
                <a:cs typeface="Arial" panose="020B0604020202020204" pitchFamily="34"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dirty="0"/>
              <a:t>Click to add presenter’s name</a:t>
            </a:r>
          </a:p>
        </p:txBody>
      </p:sp>
      <p:sp>
        <p:nvSpPr>
          <p:cNvPr id="21" name="Text Placeholder 19">
            <a:extLst>
              <a:ext uri="{FF2B5EF4-FFF2-40B4-BE49-F238E27FC236}">
                <a16:creationId xmlns:a16="http://schemas.microsoft.com/office/drawing/2014/main" id="{3E2D432E-6648-6643-9C6E-38B1EFF5EE31}"/>
              </a:ext>
            </a:extLst>
          </p:cNvPr>
          <p:cNvSpPr>
            <a:spLocks noGrp="1"/>
          </p:cNvSpPr>
          <p:nvPr>
            <p:ph type="body" sz="quarter" idx="11" hasCustomPrompt="1"/>
          </p:nvPr>
        </p:nvSpPr>
        <p:spPr>
          <a:xfrm>
            <a:off x="1371600" y="5983356"/>
            <a:ext cx="4572000" cy="274320"/>
          </a:xfrm>
          <a:prstGeom prst="rect">
            <a:avLst/>
          </a:prstGeom>
        </p:spPr>
        <p:txBody>
          <a:bodyPr wrap="none" lIns="0" tIns="0" rIns="0" bIns="0">
            <a:noAutofit/>
          </a:bodyPr>
          <a:lstStyle>
            <a:lvl1pPr marL="0" indent="0" algn="r">
              <a:buNone/>
              <a:defRPr sz="1600">
                <a:solidFill>
                  <a:srgbClr val="616265"/>
                </a:solidFill>
                <a:latin typeface="Arial" panose="020B0604020202020204" pitchFamily="34" charset="0"/>
                <a:cs typeface="Arial" panose="020B0604020202020204" pitchFamily="34"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dirty="0"/>
              <a:t>Click to add presenter’s title</a:t>
            </a:r>
          </a:p>
        </p:txBody>
      </p:sp>
      <p:sp>
        <p:nvSpPr>
          <p:cNvPr id="6" name="TextBox 5">
            <a:extLst>
              <a:ext uri="{FF2B5EF4-FFF2-40B4-BE49-F238E27FC236}">
                <a16:creationId xmlns:a16="http://schemas.microsoft.com/office/drawing/2014/main" id="{8915389B-4BB4-1644-9B7E-35A85D0C1E3B}"/>
              </a:ext>
            </a:extLst>
          </p:cNvPr>
          <p:cNvSpPr txBox="1"/>
          <p:nvPr userDrawn="1"/>
        </p:nvSpPr>
        <p:spPr>
          <a:xfrm>
            <a:off x="3710609" y="-1245704"/>
            <a:ext cx="184731" cy="4247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45A7D3E1-BCC3-C843-81A0-EA4EDFB44528}"/>
              </a:ext>
            </a:extLst>
          </p:cNvPr>
          <p:cNvPicPr>
            <a:picLocks noChangeAspect="1"/>
          </p:cNvPicPr>
          <p:nvPr userDrawn="1"/>
        </p:nvPicPr>
        <p:blipFill>
          <a:blip r:embed="rId2"/>
          <a:stretch>
            <a:fillRect/>
          </a:stretch>
        </p:blipFill>
        <p:spPr>
          <a:xfrm>
            <a:off x="1371600" y="237744"/>
            <a:ext cx="1280160" cy="1249224"/>
          </a:xfrm>
          <a:prstGeom prst="rect">
            <a:avLst/>
          </a:prstGeom>
        </p:spPr>
      </p:pic>
      <p:pic>
        <p:nvPicPr>
          <p:cNvPr id="13" name="Picture 12">
            <a:extLst>
              <a:ext uri="{FF2B5EF4-FFF2-40B4-BE49-F238E27FC236}">
                <a16:creationId xmlns:a16="http://schemas.microsoft.com/office/drawing/2014/main" id="{56617363-F73D-B74F-9647-C9D747AC7023}"/>
              </a:ext>
            </a:extLst>
          </p:cNvPr>
          <p:cNvPicPr>
            <a:picLocks noChangeAspect="1"/>
          </p:cNvPicPr>
          <p:nvPr userDrawn="1"/>
        </p:nvPicPr>
        <p:blipFill>
          <a:blip r:embed="rId3"/>
          <a:stretch>
            <a:fillRect/>
          </a:stretch>
        </p:blipFill>
        <p:spPr>
          <a:xfrm>
            <a:off x="1370529" y="7178040"/>
            <a:ext cx="824484" cy="228600"/>
          </a:xfrm>
          <a:prstGeom prst="rect">
            <a:avLst/>
          </a:prstGeom>
        </p:spPr>
      </p:pic>
      <p:pic>
        <p:nvPicPr>
          <p:cNvPr id="14" name="Picture 13">
            <a:extLst>
              <a:ext uri="{FF2B5EF4-FFF2-40B4-BE49-F238E27FC236}">
                <a16:creationId xmlns:a16="http://schemas.microsoft.com/office/drawing/2014/main" id="{D290C8FB-601C-A04C-84F7-213A857D3E6A}"/>
              </a:ext>
            </a:extLst>
          </p:cNvPr>
          <p:cNvPicPr>
            <a:picLocks noChangeAspect="1"/>
          </p:cNvPicPr>
          <p:nvPr userDrawn="1"/>
        </p:nvPicPr>
        <p:blipFill>
          <a:blip r:embed="rId4"/>
          <a:stretch>
            <a:fillRect/>
          </a:stretch>
        </p:blipFill>
        <p:spPr>
          <a:xfrm>
            <a:off x="2375535" y="7249637"/>
            <a:ext cx="929809" cy="155448"/>
          </a:xfrm>
          <a:prstGeom prst="rect">
            <a:avLst/>
          </a:prstGeom>
        </p:spPr>
      </p:pic>
      <p:sp>
        <p:nvSpPr>
          <p:cNvPr id="15" name="Date Placeholder 1">
            <a:extLst>
              <a:ext uri="{FF2B5EF4-FFF2-40B4-BE49-F238E27FC236}">
                <a16:creationId xmlns:a16="http://schemas.microsoft.com/office/drawing/2014/main" id="{9D9DB338-5D5C-4ACA-9ECF-C3E34C44127A}"/>
              </a:ext>
            </a:extLst>
          </p:cNvPr>
          <p:cNvSpPr>
            <a:spLocks noGrp="1"/>
          </p:cNvSpPr>
          <p:nvPr>
            <p:ph type="dt" sz="half" idx="2"/>
          </p:nvPr>
        </p:nvSpPr>
        <p:spPr>
          <a:xfrm>
            <a:off x="2651641" y="4915645"/>
            <a:ext cx="3290888" cy="438150"/>
          </a:xfrm>
          <a:prstGeom prst="rect">
            <a:avLst/>
          </a:prstGeom>
        </p:spPr>
        <p:txBody>
          <a:bodyPr vert="horz" lIns="91440" tIns="45720" rIns="91440" bIns="45720" rtlCol="0" anchor="ctr"/>
          <a:lstStyle>
            <a:lvl1pPr algn="r">
              <a:defRPr sz="1800">
                <a:solidFill>
                  <a:schemeClr val="tx1">
                    <a:tint val="75000"/>
                  </a:schemeClr>
                </a:solidFill>
              </a:defRPr>
            </a:lvl1pPr>
          </a:lstStyle>
          <a:p>
            <a:fld id="{ABD4F8E3-4ED9-44B4-99E6-8A3D2CF8D415}" type="datetime4">
              <a:rPr lang="en-US" smtClean="0"/>
              <a:t>February 12, 2020</a:t>
            </a:fld>
            <a:endParaRPr lang="en-US" dirty="0"/>
          </a:p>
        </p:txBody>
      </p:sp>
      <p:sp>
        <p:nvSpPr>
          <p:cNvPr id="16" name="Footer Placeholder 2">
            <a:extLst>
              <a:ext uri="{FF2B5EF4-FFF2-40B4-BE49-F238E27FC236}">
                <a16:creationId xmlns:a16="http://schemas.microsoft.com/office/drawing/2014/main" id="{F55B65E8-4040-44D0-A4FE-A050FD948A79}"/>
              </a:ext>
            </a:extLst>
          </p:cNvPr>
          <p:cNvSpPr>
            <a:spLocks noGrp="1"/>
          </p:cNvSpPr>
          <p:nvPr>
            <p:ph type="ftr" sz="quarter" idx="3"/>
          </p:nvPr>
        </p:nvSpPr>
        <p:spPr>
          <a:xfrm>
            <a:off x="1189037" y="773011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5013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2">
            <a:extLst>
              <a:ext uri="{FF2B5EF4-FFF2-40B4-BE49-F238E27FC236}">
                <a16:creationId xmlns:a16="http://schemas.microsoft.com/office/drawing/2014/main" id="{66026595-8D7E-D24C-9263-B65316A326B9}"/>
              </a:ext>
            </a:extLst>
          </p:cNvPr>
          <p:cNvSpPr>
            <a:spLocks noGrp="1"/>
          </p:cNvSpPr>
          <p:nvPr>
            <p:ph type="pic" sz="quarter" idx="10"/>
          </p:nvPr>
        </p:nvSpPr>
        <p:spPr>
          <a:xfrm>
            <a:off x="6400800" y="457200"/>
            <a:ext cx="7772400" cy="73152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3" name="Slide Number Placeholder 3">
            <a:extLst>
              <a:ext uri="{FF2B5EF4-FFF2-40B4-BE49-F238E27FC236}">
                <a16:creationId xmlns:a16="http://schemas.microsoft.com/office/drawing/2014/main" id="{3338E046-DF9E-FC49-A812-491AB8058B4E}"/>
              </a:ext>
            </a:extLst>
          </p:cNvPr>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8" name="Text Placeholder 5">
            <a:extLst>
              <a:ext uri="{FF2B5EF4-FFF2-40B4-BE49-F238E27FC236}">
                <a16:creationId xmlns:a16="http://schemas.microsoft.com/office/drawing/2014/main" id="{1D0CE8D1-2F12-5A44-A6B5-2CD466F52A60}"/>
              </a:ext>
            </a:extLst>
          </p:cNvPr>
          <p:cNvSpPr>
            <a:spLocks noGrp="1"/>
          </p:cNvSpPr>
          <p:nvPr>
            <p:ph type="body" sz="quarter" idx="14" hasCustomPrompt="1"/>
          </p:nvPr>
        </p:nvSpPr>
        <p:spPr>
          <a:xfrm>
            <a:off x="6400800" y="6858000"/>
            <a:ext cx="77724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9" name="Title 1">
            <a:extLst>
              <a:ext uri="{FF2B5EF4-FFF2-40B4-BE49-F238E27FC236}">
                <a16:creationId xmlns:a16="http://schemas.microsoft.com/office/drawing/2014/main" id="{B99B87A2-8960-403D-AE0D-D54946272206}"/>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rgbClr val="C8722E"/>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11" name="Content Placeholder 13">
            <a:extLst>
              <a:ext uri="{FF2B5EF4-FFF2-40B4-BE49-F238E27FC236}">
                <a16:creationId xmlns:a16="http://schemas.microsoft.com/office/drawing/2014/main" id="{29354FF4-9871-4E1B-A45A-ABAA2BE2B69B}"/>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
            <a:extLst>
              <a:ext uri="{FF2B5EF4-FFF2-40B4-BE49-F238E27FC236}">
                <a16:creationId xmlns:a16="http://schemas.microsoft.com/office/drawing/2014/main" id="{47EFCEB6-2E27-4C42-A1E5-AC8A8BA83783}"/>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2/12/20</a:t>
            </a:fld>
            <a:endParaRPr lang="en-US" dirty="0"/>
          </a:p>
        </p:txBody>
      </p:sp>
      <p:sp>
        <p:nvSpPr>
          <p:cNvPr id="15" name="Footer Placeholder 2">
            <a:extLst>
              <a:ext uri="{FF2B5EF4-FFF2-40B4-BE49-F238E27FC236}">
                <a16:creationId xmlns:a16="http://schemas.microsoft.com/office/drawing/2014/main" id="{A86FAFB9-0DC0-4AB0-9E8B-6EC7C8ABAAF1}"/>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5782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Text Box">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3">
            <a:extLst>
              <a:ext uri="{FF2B5EF4-FFF2-40B4-BE49-F238E27FC236}">
                <a16:creationId xmlns:a16="http://schemas.microsoft.com/office/drawing/2014/main" id="{3338E046-DF9E-FC49-A812-491AB8058B4E}"/>
              </a:ext>
            </a:extLst>
          </p:cNvPr>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12" name="Content Placeholder 4">
            <a:extLst>
              <a:ext uri="{FF2B5EF4-FFF2-40B4-BE49-F238E27FC236}">
                <a16:creationId xmlns:a16="http://schemas.microsoft.com/office/drawing/2014/main" id="{F0C408BC-A7DE-4A08-AD26-56414D2DD808}"/>
              </a:ext>
            </a:extLst>
          </p:cNvPr>
          <p:cNvSpPr>
            <a:spLocks noGrp="1"/>
          </p:cNvSpPr>
          <p:nvPr>
            <p:ph sz="quarter" idx="20"/>
          </p:nvPr>
        </p:nvSpPr>
        <p:spPr>
          <a:xfrm>
            <a:off x="6430642" y="457199"/>
            <a:ext cx="7772400" cy="7315200"/>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a:extLst>
              <a:ext uri="{FF2B5EF4-FFF2-40B4-BE49-F238E27FC236}">
                <a16:creationId xmlns:a16="http://schemas.microsoft.com/office/drawing/2014/main" id="{A3C58F0F-5237-4527-BB8E-6EEF623543BB}"/>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1">
            <a:extLst>
              <a:ext uri="{FF2B5EF4-FFF2-40B4-BE49-F238E27FC236}">
                <a16:creationId xmlns:a16="http://schemas.microsoft.com/office/drawing/2014/main" id="{33D0FD2D-15F4-4320-9C04-2023CAB47E08}"/>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2/12/20</a:t>
            </a:fld>
            <a:endParaRPr lang="en-US" dirty="0"/>
          </a:p>
        </p:txBody>
      </p:sp>
      <p:sp>
        <p:nvSpPr>
          <p:cNvPr id="19" name="Footer Placeholder 2">
            <a:extLst>
              <a:ext uri="{FF2B5EF4-FFF2-40B4-BE49-F238E27FC236}">
                <a16:creationId xmlns:a16="http://schemas.microsoft.com/office/drawing/2014/main" id="{08FBEF60-4239-4E67-A385-B22B813AD40B}"/>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0" name="Title 1">
            <a:extLst>
              <a:ext uri="{FF2B5EF4-FFF2-40B4-BE49-F238E27FC236}">
                <a16:creationId xmlns:a16="http://schemas.microsoft.com/office/drawing/2014/main" id="{77614967-FAA9-4DA9-B7DE-539AA8923534}"/>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rgbClr val="C8722E"/>
                </a:solidFill>
                <a:latin typeface="Arial" panose="020B0604020202020204" pitchFamily="34" charset="0"/>
                <a:ea typeface="+mn-ea"/>
                <a:cs typeface="Arial" panose="020B0604020202020204" pitchFamily="34" charset="0"/>
              </a:defRPr>
            </a:lvl1pPr>
          </a:lstStyle>
          <a:p>
            <a:r>
              <a:rPr lang="en-US" dirty="0"/>
              <a:t>Click to edit slide title</a:t>
            </a:r>
          </a:p>
        </p:txBody>
      </p:sp>
    </p:spTree>
    <p:extLst>
      <p:ext uri="{BB962C8B-B14F-4D97-AF65-F5344CB8AC3E}">
        <p14:creationId xmlns:p14="http://schemas.microsoft.com/office/powerpoint/2010/main" val="99034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6EEDE-6486-774B-B0E3-751BBA42CE35}"/>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6" name="Title 1">
            <a:extLst>
              <a:ext uri="{FF2B5EF4-FFF2-40B4-BE49-F238E27FC236}">
                <a16:creationId xmlns:a16="http://schemas.microsoft.com/office/drawing/2014/main" id="{7C1406DC-BAEC-4717-8F68-46C92F16638A}"/>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rgbClr val="C8722E"/>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10" name="Content Placeholder 4">
            <a:extLst>
              <a:ext uri="{FF2B5EF4-FFF2-40B4-BE49-F238E27FC236}">
                <a16:creationId xmlns:a16="http://schemas.microsoft.com/office/drawing/2014/main" id="{028E3363-7137-4431-9927-3AE087A5B2BE}"/>
              </a:ext>
            </a:extLst>
          </p:cNvPr>
          <p:cNvSpPr>
            <a:spLocks noGrp="1"/>
          </p:cNvSpPr>
          <p:nvPr>
            <p:ph sz="quarter" idx="20"/>
          </p:nvPr>
        </p:nvSpPr>
        <p:spPr>
          <a:xfrm>
            <a:off x="1371600" y="2057399"/>
            <a:ext cx="12801600" cy="5486401"/>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
            <a:extLst>
              <a:ext uri="{FF2B5EF4-FFF2-40B4-BE49-F238E27FC236}">
                <a16:creationId xmlns:a16="http://schemas.microsoft.com/office/drawing/2014/main" id="{E76F451D-D169-4CA9-91EE-97F19A35C6DE}"/>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2/12/20</a:t>
            </a:fld>
            <a:endParaRPr lang="en-US" dirty="0"/>
          </a:p>
        </p:txBody>
      </p:sp>
      <p:sp>
        <p:nvSpPr>
          <p:cNvPr id="15" name="Footer Placeholder 2">
            <a:extLst>
              <a:ext uri="{FF2B5EF4-FFF2-40B4-BE49-F238E27FC236}">
                <a16:creationId xmlns:a16="http://schemas.microsoft.com/office/drawing/2014/main" id="{8A19F790-0343-4862-A140-1B409986B7FB}"/>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80679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Picture Gri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6400800" y="4572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FD00854A-4EC7-2D48-A025-5B0B48548BC7}"/>
              </a:ext>
            </a:extLst>
          </p:cNvPr>
          <p:cNvSpPr>
            <a:spLocks noGrp="1"/>
          </p:cNvSpPr>
          <p:nvPr>
            <p:ph type="pic" sz="quarter" idx="11"/>
          </p:nvPr>
        </p:nvSpPr>
        <p:spPr>
          <a:xfrm>
            <a:off x="10515600" y="4572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8" name="Picture Placeholder 2">
            <a:extLst>
              <a:ext uri="{FF2B5EF4-FFF2-40B4-BE49-F238E27FC236}">
                <a16:creationId xmlns:a16="http://schemas.microsoft.com/office/drawing/2014/main" id="{67A8C708-D197-CF47-8089-89928BE1E302}"/>
              </a:ext>
            </a:extLst>
          </p:cNvPr>
          <p:cNvSpPr>
            <a:spLocks noGrp="1"/>
          </p:cNvSpPr>
          <p:nvPr>
            <p:ph type="pic" sz="quarter" idx="12"/>
          </p:nvPr>
        </p:nvSpPr>
        <p:spPr>
          <a:xfrm>
            <a:off x="6400800" y="43434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2" name="Picture Placeholder 2">
            <a:extLst>
              <a:ext uri="{FF2B5EF4-FFF2-40B4-BE49-F238E27FC236}">
                <a16:creationId xmlns:a16="http://schemas.microsoft.com/office/drawing/2014/main" id="{3C4D2EBC-B863-FD49-A9DF-1381563078DA}"/>
              </a:ext>
            </a:extLst>
          </p:cNvPr>
          <p:cNvSpPr>
            <a:spLocks noGrp="1"/>
          </p:cNvSpPr>
          <p:nvPr>
            <p:ph type="pic" sz="quarter" idx="13"/>
          </p:nvPr>
        </p:nvSpPr>
        <p:spPr>
          <a:xfrm>
            <a:off x="10515600" y="43434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CE93B472-4A32-7C41-A565-485FDC3EB832}"/>
              </a:ext>
            </a:extLst>
          </p:cNvPr>
          <p:cNvSpPr>
            <a:spLocks noGrp="1"/>
          </p:cNvSpPr>
          <p:nvPr>
            <p:ph type="body" sz="quarter" idx="14" hasCustomPrompt="1"/>
          </p:nvPr>
        </p:nvSpPr>
        <p:spPr>
          <a:xfrm>
            <a:off x="6400800" y="29718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3" name="Text Placeholder 5">
            <a:extLst>
              <a:ext uri="{FF2B5EF4-FFF2-40B4-BE49-F238E27FC236}">
                <a16:creationId xmlns:a16="http://schemas.microsoft.com/office/drawing/2014/main" id="{19F7807A-D120-BD49-9CBD-9174F26D7982}"/>
              </a:ext>
            </a:extLst>
          </p:cNvPr>
          <p:cNvSpPr>
            <a:spLocks noGrp="1"/>
          </p:cNvSpPr>
          <p:nvPr>
            <p:ph type="body" sz="quarter" idx="15" hasCustomPrompt="1"/>
          </p:nvPr>
        </p:nvSpPr>
        <p:spPr>
          <a:xfrm>
            <a:off x="6400800" y="68580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4" name="Text Placeholder 5">
            <a:extLst>
              <a:ext uri="{FF2B5EF4-FFF2-40B4-BE49-F238E27FC236}">
                <a16:creationId xmlns:a16="http://schemas.microsoft.com/office/drawing/2014/main" id="{08ED17FC-CAF8-9A40-9A88-897DEF9CFEA0}"/>
              </a:ext>
            </a:extLst>
          </p:cNvPr>
          <p:cNvSpPr>
            <a:spLocks noGrp="1"/>
          </p:cNvSpPr>
          <p:nvPr>
            <p:ph type="body" sz="quarter" idx="16" hasCustomPrompt="1"/>
          </p:nvPr>
        </p:nvSpPr>
        <p:spPr>
          <a:xfrm>
            <a:off x="10515600" y="29718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5" name="Text Placeholder 5">
            <a:extLst>
              <a:ext uri="{FF2B5EF4-FFF2-40B4-BE49-F238E27FC236}">
                <a16:creationId xmlns:a16="http://schemas.microsoft.com/office/drawing/2014/main" id="{4A16FA60-8BA9-8B4A-86AA-F8336C26C78B}"/>
              </a:ext>
            </a:extLst>
          </p:cNvPr>
          <p:cNvSpPr>
            <a:spLocks noGrp="1"/>
          </p:cNvSpPr>
          <p:nvPr>
            <p:ph type="body" sz="quarter" idx="17" hasCustomPrompt="1"/>
          </p:nvPr>
        </p:nvSpPr>
        <p:spPr>
          <a:xfrm>
            <a:off x="10515600" y="68580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6" name="Slide Number Placeholder 3">
            <a:extLst>
              <a:ext uri="{FF2B5EF4-FFF2-40B4-BE49-F238E27FC236}">
                <a16:creationId xmlns:a16="http://schemas.microsoft.com/office/drawing/2014/main" id="{7DC2EC3E-C641-FD49-9F15-878B1AFFFD98}"/>
              </a:ext>
            </a:extLst>
          </p:cNvPr>
          <p:cNvSpPr>
            <a:spLocks noGrp="1"/>
          </p:cNvSpPr>
          <p:nvPr>
            <p:ph type="sldNum" sz="quarter" idx="18"/>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19" name="Title 1">
            <a:extLst>
              <a:ext uri="{FF2B5EF4-FFF2-40B4-BE49-F238E27FC236}">
                <a16:creationId xmlns:a16="http://schemas.microsoft.com/office/drawing/2014/main" id="{3648737A-DE0E-48DB-87F0-65418715CF88}"/>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rgbClr val="C8722E"/>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21" name="Content Placeholder 13">
            <a:extLst>
              <a:ext uri="{FF2B5EF4-FFF2-40B4-BE49-F238E27FC236}">
                <a16:creationId xmlns:a16="http://schemas.microsoft.com/office/drawing/2014/main" id="{97DA340F-6103-4F2C-B3B8-8D8A524DC19C}"/>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1">
            <a:extLst>
              <a:ext uri="{FF2B5EF4-FFF2-40B4-BE49-F238E27FC236}">
                <a16:creationId xmlns:a16="http://schemas.microsoft.com/office/drawing/2014/main" id="{EE384947-F0AD-4E73-95AD-CAD4DEE44608}"/>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2/12/20</a:t>
            </a:fld>
            <a:endParaRPr lang="en-US" dirty="0"/>
          </a:p>
        </p:txBody>
      </p:sp>
      <p:sp>
        <p:nvSpPr>
          <p:cNvPr id="26" name="Footer Placeholder 2">
            <a:extLst>
              <a:ext uri="{FF2B5EF4-FFF2-40B4-BE49-F238E27FC236}">
                <a16:creationId xmlns:a16="http://schemas.microsoft.com/office/drawing/2014/main" id="{8259C4D6-850D-4393-9434-3F69451FBF8E}"/>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1093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Picture Grid with Subhea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137160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1" name="Picture Placeholder 2">
            <a:extLst>
              <a:ext uri="{FF2B5EF4-FFF2-40B4-BE49-F238E27FC236}">
                <a16:creationId xmlns:a16="http://schemas.microsoft.com/office/drawing/2014/main" id="{FE341CF1-EFF3-A64D-A9D4-B96C8CD8F301}"/>
              </a:ext>
            </a:extLst>
          </p:cNvPr>
          <p:cNvSpPr>
            <a:spLocks noGrp="1"/>
          </p:cNvSpPr>
          <p:nvPr>
            <p:ph type="pic" sz="quarter" idx="11"/>
          </p:nvPr>
        </p:nvSpPr>
        <p:spPr>
          <a:xfrm>
            <a:off x="137160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3" name="Picture Placeholder 2">
            <a:extLst>
              <a:ext uri="{FF2B5EF4-FFF2-40B4-BE49-F238E27FC236}">
                <a16:creationId xmlns:a16="http://schemas.microsoft.com/office/drawing/2014/main" id="{D0629C78-28FC-874B-96C1-DFAAFF975DEC}"/>
              </a:ext>
            </a:extLst>
          </p:cNvPr>
          <p:cNvSpPr>
            <a:spLocks noGrp="1"/>
          </p:cNvSpPr>
          <p:nvPr>
            <p:ph type="pic" sz="quarter" idx="12"/>
          </p:nvPr>
        </p:nvSpPr>
        <p:spPr>
          <a:xfrm>
            <a:off x="573786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4" name="Picture Placeholder 2">
            <a:extLst>
              <a:ext uri="{FF2B5EF4-FFF2-40B4-BE49-F238E27FC236}">
                <a16:creationId xmlns:a16="http://schemas.microsoft.com/office/drawing/2014/main" id="{5089EEED-3863-BD48-BCCB-4D264015DA60}"/>
              </a:ext>
            </a:extLst>
          </p:cNvPr>
          <p:cNvSpPr>
            <a:spLocks noGrp="1"/>
          </p:cNvSpPr>
          <p:nvPr>
            <p:ph type="pic" sz="quarter" idx="13"/>
          </p:nvPr>
        </p:nvSpPr>
        <p:spPr>
          <a:xfrm>
            <a:off x="573786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5" name="Picture Placeholder 2">
            <a:extLst>
              <a:ext uri="{FF2B5EF4-FFF2-40B4-BE49-F238E27FC236}">
                <a16:creationId xmlns:a16="http://schemas.microsoft.com/office/drawing/2014/main" id="{EEF5B44F-191D-F44D-8AB3-0B9E4AF4B4E2}"/>
              </a:ext>
            </a:extLst>
          </p:cNvPr>
          <p:cNvSpPr>
            <a:spLocks noGrp="1"/>
          </p:cNvSpPr>
          <p:nvPr>
            <p:ph type="pic" sz="quarter" idx="14"/>
          </p:nvPr>
        </p:nvSpPr>
        <p:spPr>
          <a:xfrm>
            <a:off x="1010412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6" name="Picture Placeholder 2">
            <a:extLst>
              <a:ext uri="{FF2B5EF4-FFF2-40B4-BE49-F238E27FC236}">
                <a16:creationId xmlns:a16="http://schemas.microsoft.com/office/drawing/2014/main" id="{A26442AE-D905-374C-9CB4-1A1F44C08C61}"/>
              </a:ext>
            </a:extLst>
          </p:cNvPr>
          <p:cNvSpPr>
            <a:spLocks noGrp="1"/>
          </p:cNvSpPr>
          <p:nvPr>
            <p:ph type="pic" sz="quarter" idx="15"/>
          </p:nvPr>
        </p:nvSpPr>
        <p:spPr>
          <a:xfrm>
            <a:off x="1010412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7" name="Text Placeholder 5">
            <a:extLst>
              <a:ext uri="{FF2B5EF4-FFF2-40B4-BE49-F238E27FC236}">
                <a16:creationId xmlns:a16="http://schemas.microsoft.com/office/drawing/2014/main" id="{CEBE105C-2ECB-0B46-923F-378B0A5AEBCB}"/>
              </a:ext>
            </a:extLst>
          </p:cNvPr>
          <p:cNvSpPr>
            <a:spLocks noGrp="1"/>
          </p:cNvSpPr>
          <p:nvPr>
            <p:ph type="body" sz="quarter" idx="16" hasCustomPrompt="1"/>
          </p:nvPr>
        </p:nvSpPr>
        <p:spPr>
          <a:xfrm>
            <a:off x="137160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9" name="Text Placeholder 5">
            <a:extLst>
              <a:ext uri="{FF2B5EF4-FFF2-40B4-BE49-F238E27FC236}">
                <a16:creationId xmlns:a16="http://schemas.microsoft.com/office/drawing/2014/main" id="{8B0900D4-1543-834B-AE27-9A72FD91B398}"/>
              </a:ext>
            </a:extLst>
          </p:cNvPr>
          <p:cNvSpPr>
            <a:spLocks noGrp="1"/>
          </p:cNvSpPr>
          <p:nvPr>
            <p:ph type="body" sz="quarter" idx="17" hasCustomPrompt="1"/>
          </p:nvPr>
        </p:nvSpPr>
        <p:spPr>
          <a:xfrm>
            <a:off x="137160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0" name="Text Placeholder 5">
            <a:extLst>
              <a:ext uri="{FF2B5EF4-FFF2-40B4-BE49-F238E27FC236}">
                <a16:creationId xmlns:a16="http://schemas.microsoft.com/office/drawing/2014/main" id="{F64FB6B4-B0C6-5949-9F2B-7BCB7B207394}"/>
              </a:ext>
            </a:extLst>
          </p:cNvPr>
          <p:cNvSpPr>
            <a:spLocks noGrp="1"/>
          </p:cNvSpPr>
          <p:nvPr>
            <p:ph type="body" sz="quarter" idx="18" hasCustomPrompt="1"/>
          </p:nvPr>
        </p:nvSpPr>
        <p:spPr>
          <a:xfrm>
            <a:off x="573786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1" name="Text Placeholder 5">
            <a:extLst>
              <a:ext uri="{FF2B5EF4-FFF2-40B4-BE49-F238E27FC236}">
                <a16:creationId xmlns:a16="http://schemas.microsoft.com/office/drawing/2014/main" id="{8FDD81E0-346D-A544-A838-A6991588AE4C}"/>
              </a:ext>
            </a:extLst>
          </p:cNvPr>
          <p:cNvSpPr>
            <a:spLocks noGrp="1"/>
          </p:cNvSpPr>
          <p:nvPr>
            <p:ph type="body" sz="quarter" idx="19" hasCustomPrompt="1"/>
          </p:nvPr>
        </p:nvSpPr>
        <p:spPr>
          <a:xfrm>
            <a:off x="573786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2" name="Text Placeholder 5">
            <a:extLst>
              <a:ext uri="{FF2B5EF4-FFF2-40B4-BE49-F238E27FC236}">
                <a16:creationId xmlns:a16="http://schemas.microsoft.com/office/drawing/2014/main" id="{CDB91CB5-0E93-FA44-9508-60493542C74C}"/>
              </a:ext>
            </a:extLst>
          </p:cNvPr>
          <p:cNvSpPr>
            <a:spLocks noGrp="1"/>
          </p:cNvSpPr>
          <p:nvPr>
            <p:ph type="body" sz="quarter" idx="20" hasCustomPrompt="1"/>
          </p:nvPr>
        </p:nvSpPr>
        <p:spPr>
          <a:xfrm>
            <a:off x="1010412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3" name="Text Placeholder 5">
            <a:extLst>
              <a:ext uri="{FF2B5EF4-FFF2-40B4-BE49-F238E27FC236}">
                <a16:creationId xmlns:a16="http://schemas.microsoft.com/office/drawing/2014/main" id="{92F736B8-F799-F047-BE4E-297E64A7549C}"/>
              </a:ext>
            </a:extLst>
          </p:cNvPr>
          <p:cNvSpPr>
            <a:spLocks noGrp="1"/>
          </p:cNvSpPr>
          <p:nvPr>
            <p:ph type="body" sz="quarter" idx="21" hasCustomPrompt="1"/>
          </p:nvPr>
        </p:nvSpPr>
        <p:spPr>
          <a:xfrm>
            <a:off x="1010412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4" name="Slide Number Placeholder 3">
            <a:extLst>
              <a:ext uri="{FF2B5EF4-FFF2-40B4-BE49-F238E27FC236}">
                <a16:creationId xmlns:a16="http://schemas.microsoft.com/office/drawing/2014/main" id="{183198DF-9C78-DD40-9CE1-2BC11B888821}"/>
              </a:ext>
            </a:extLst>
          </p:cNvPr>
          <p:cNvSpPr>
            <a:spLocks noGrp="1"/>
          </p:cNvSpPr>
          <p:nvPr>
            <p:ph type="sldNum" sz="quarter" idx="2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26" name="Title 1">
            <a:extLst>
              <a:ext uri="{FF2B5EF4-FFF2-40B4-BE49-F238E27FC236}">
                <a16:creationId xmlns:a16="http://schemas.microsoft.com/office/drawing/2014/main" id="{BE0A6ECC-C9D0-4240-B978-69D09F2C9936}"/>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rgbClr val="C8722E"/>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30" name="Date Placeholder 1">
            <a:extLst>
              <a:ext uri="{FF2B5EF4-FFF2-40B4-BE49-F238E27FC236}">
                <a16:creationId xmlns:a16="http://schemas.microsoft.com/office/drawing/2014/main" id="{E4CF0CE7-333F-4604-B518-6F7EE2AA82D5}"/>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2/12/20</a:t>
            </a:fld>
            <a:endParaRPr lang="en-US" dirty="0"/>
          </a:p>
        </p:txBody>
      </p:sp>
      <p:sp>
        <p:nvSpPr>
          <p:cNvPr id="31" name="Footer Placeholder 2">
            <a:extLst>
              <a:ext uri="{FF2B5EF4-FFF2-40B4-BE49-F238E27FC236}">
                <a16:creationId xmlns:a16="http://schemas.microsoft.com/office/drawing/2014/main" id="{21303C4E-FB0C-4A46-BF34-C99D885AA3B1}"/>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32" name="Content Placeholder 4">
            <a:extLst>
              <a:ext uri="{FF2B5EF4-FFF2-40B4-BE49-F238E27FC236}">
                <a16:creationId xmlns:a16="http://schemas.microsoft.com/office/drawing/2014/main" id="{C14080C3-5390-4F4E-9C88-2C080B5CE5D9}"/>
              </a:ext>
            </a:extLst>
          </p:cNvPr>
          <p:cNvSpPr>
            <a:spLocks noGrp="1"/>
          </p:cNvSpPr>
          <p:nvPr>
            <p:ph sz="quarter" idx="24"/>
          </p:nvPr>
        </p:nvSpPr>
        <p:spPr>
          <a:xfrm>
            <a:off x="1371600" y="2194560"/>
            <a:ext cx="12801600" cy="525886"/>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95008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Picture Gri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137160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1" name="Picture Placeholder 2">
            <a:extLst>
              <a:ext uri="{FF2B5EF4-FFF2-40B4-BE49-F238E27FC236}">
                <a16:creationId xmlns:a16="http://schemas.microsoft.com/office/drawing/2014/main" id="{FE341CF1-EFF3-A64D-A9D4-B96C8CD8F301}"/>
              </a:ext>
            </a:extLst>
          </p:cNvPr>
          <p:cNvSpPr>
            <a:spLocks noGrp="1"/>
          </p:cNvSpPr>
          <p:nvPr>
            <p:ph type="pic" sz="quarter" idx="11"/>
          </p:nvPr>
        </p:nvSpPr>
        <p:spPr>
          <a:xfrm>
            <a:off x="137160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3" name="Picture Placeholder 2">
            <a:extLst>
              <a:ext uri="{FF2B5EF4-FFF2-40B4-BE49-F238E27FC236}">
                <a16:creationId xmlns:a16="http://schemas.microsoft.com/office/drawing/2014/main" id="{D0629C78-28FC-874B-96C1-DFAAFF975DEC}"/>
              </a:ext>
            </a:extLst>
          </p:cNvPr>
          <p:cNvSpPr>
            <a:spLocks noGrp="1"/>
          </p:cNvSpPr>
          <p:nvPr>
            <p:ph type="pic" sz="quarter" idx="12"/>
          </p:nvPr>
        </p:nvSpPr>
        <p:spPr>
          <a:xfrm>
            <a:off x="573786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4" name="Picture Placeholder 2">
            <a:extLst>
              <a:ext uri="{FF2B5EF4-FFF2-40B4-BE49-F238E27FC236}">
                <a16:creationId xmlns:a16="http://schemas.microsoft.com/office/drawing/2014/main" id="{5089EEED-3863-BD48-BCCB-4D264015DA60}"/>
              </a:ext>
            </a:extLst>
          </p:cNvPr>
          <p:cNvSpPr>
            <a:spLocks noGrp="1"/>
          </p:cNvSpPr>
          <p:nvPr>
            <p:ph type="pic" sz="quarter" idx="13"/>
          </p:nvPr>
        </p:nvSpPr>
        <p:spPr>
          <a:xfrm>
            <a:off x="573786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5" name="Picture Placeholder 2">
            <a:extLst>
              <a:ext uri="{FF2B5EF4-FFF2-40B4-BE49-F238E27FC236}">
                <a16:creationId xmlns:a16="http://schemas.microsoft.com/office/drawing/2014/main" id="{EEF5B44F-191D-F44D-8AB3-0B9E4AF4B4E2}"/>
              </a:ext>
            </a:extLst>
          </p:cNvPr>
          <p:cNvSpPr>
            <a:spLocks noGrp="1"/>
          </p:cNvSpPr>
          <p:nvPr>
            <p:ph type="pic" sz="quarter" idx="14"/>
          </p:nvPr>
        </p:nvSpPr>
        <p:spPr>
          <a:xfrm>
            <a:off x="1010412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6" name="Picture Placeholder 2">
            <a:extLst>
              <a:ext uri="{FF2B5EF4-FFF2-40B4-BE49-F238E27FC236}">
                <a16:creationId xmlns:a16="http://schemas.microsoft.com/office/drawing/2014/main" id="{A26442AE-D905-374C-9CB4-1A1F44C08C61}"/>
              </a:ext>
            </a:extLst>
          </p:cNvPr>
          <p:cNvSpPr>
            <a:spLocks noGrp="1"/>
          </p:cNvSpPr>
          <p:nvPr>
            <p:ph type="pic" sz="quarter" idx="15"/>
          </p:nvPr>
        </p:nvSpPr>
        <p:spPr>
          <a:xfrm>
            <a:off x="1010412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7" name="Text Placeholder 5">
            <a:extLst>
              <a:ext uri="{FF2B5EF4-FFF2-40B4-BE49-F238E27FC236}">
                <a16:creationId xmlns:a16="http://schemas.microsoft.com/office/drawing/2014/main" id="{CEBE105C-2ECB-0B46-923F-378B0A5AEBCB}"/>
              </a:ext>
            </a:extLst>
          </p:cNvPr>
          <p:cNvSpPr>
            <a:spLocks noGrp="1"/>
          </p:cNvSpPr>
          <p:nvPr>
            <p:ph type="body" sz="quarter" idx="16" hasCustomPrompt="1"/>
          </p:nvPr>
        </p:nvSpPr>
        <p:spPr>
          <a:xfrm>
            <a:off x="137160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9" name="Text Placeholder 5">
            <a:extLst>
              <a:ext uri="{FF2B5EF4-FFF2-40B4-BE49-F238E27FC236}">
                <a16:creationId xmlns:a16="http://schemas.microsoft.com/office/drawing/2014/main" id="{8B0900D4-1543-834B-AE27-9A72FD91B398}"/>
              </a:ext>
            </a:extLst>
          </p:cNvPr>
          <p:cNvSpPr>
            <a:spLocks noGrp="1"/>
          </p:cNvSpPr>
          <p:nvPr>
            <p:ph type="body" sz="quarter" idx="17" hasCustomPrompt="1"/>
          </p:nvPr>
        </p:nvSpPr>
        <p:spPr>
          <a:xfrm>
            <a:off x="137160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0" name="Text Placeholder 5">
            <a:extLst>
              <a:ext uri="{FF2B5EF4-FFF2-40B4-BE49-F238E27FC236}">
                <a16:creationId xmlns:a16="http://schemas.microsoft.com/office/drawing/2014/main" id="{F64FB6B4-B0C6-5949-9F2B-7BCB7B207394}"/>
              </a:ext>
            </a:extLst>
          </p:cNvPr>
          <p:cNvSpPr>
            <a:spLocks noGrp="1"/>
          </p:cNvSpPr>
          <p:nvPr>
            <p:ph type="body" sz="quarter" idx="18" hasCustomPrompt="1"/>
          </p:nvPr>
        </p:nvSpPr>
        <p:spPr>
          <a:xfrm>
            <a:off x="573786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1" name="Text Placeholder 5">
            <a:extLst>
              <a:ext uri="{FF2B5EF4-FFF2-40B4-BE49-F238E27FC236}">
                <a16:creationId xmlns:a16="http://schemas.microsoft.com/office/drawing/2014/main" id="{8FDD81E0-346D-A544-A838-A6991588AE4C}"/>
              </a:ext>
            </a:extLst>
          </p:cNvPr>
          <p:cNvSpPr>
            <a:spLocks noGrp="1"/>
          </p:cNvSpPr>
          <p:nvPr>
            <p:ph type="body" sz="quarter" idx="19" hasCustomPrompt="1"/>
          </p:nvPr>
        </p:nvSpPr>
        <p:spPr>
          <a:xfrm>
            <a:off x="573786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2" name="Text Placeholder 5">
            <a:extLst>
              <a:ext uri="{FF2B5EF4-FFF2-40B4-BE49-F238E27FC236}">
                <a16:creationId xmlns:a16="http://schemas.microsoft.com/office/drawing/2014/main" id="{CDB91CB5-0E93-FA44-9508-60493542C74C}"/>
              </a:ext>
            </a:extLst>
          </p:cNvPr>
          <p:cNvSpPr>
            <a:spLocks noGrp="1"/>
          </p:cNvSpPr>
          <p:nvPr>
            <p:ph type="body" sz="quarter" idx="20" hasCustomPrompt="1"/>
          </p:nvPr>
        </p:nvSpPr>
        <p:spPr>
          <a:xfrm>
            <a:off x="1010412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3" name="Text Placeholder 5">
            <a:extLst>
              <a:ext uri="{FF2B5EF4-FFF2-40B4-BE49-F238E27FC236}">
                <a16:creationId xmlns:a16="http://schemas.microsoft.com/office/drawing/2014/main" id="{92F736B8-F799-F047-BE4E-297E64A7549C}"/>
              </a:ext>
            </a:extLst>
          </p:cNvPr>
          <p:cNvSpPr>
            <a:spLocks noGrp="1"/>
          </p:cNvSpPr>
          <p:nvPr>
            <p:ph type="body" sz="quarter" idx="21" hasCustomPrompt="1"/>
          </p:nvPr>
        </p:nvSpPr>
        <p:spPr>
          <a:xfrm>
            <a:off x="1010412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4" name="Slide Number Placeholder 3">
            <a:extLst>
              <a:ext uri="{FF2B5EF4-FFF2-40B4-BE49-F238E27FC236}">
                <a16:creationId xmlns:a16="http://schemas.microsoft.com/office/drawing/2014/main" id="{183198DF-9C78-DD40-9CE1-2BC11B888821}"/>
              </a:ext>
            </a:extLst>
          </p:cNvPr>
          <p:cNvSpPr>
            <a:spLocks noGrp="1"/>
          </p:cNvSpPr>
          <p:nvPr>
            <p:ph type="sldNum" sz="quarter" idx="2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28" name="Date Placeholder 1">
            <a:extLst>
              <a:ext uri="{FF2B5EF4-FFF2-40B4-BE49-F238E27FC236}">
                <a16:creationId xmlns:a16="http://schemas.microsoft.com/office/drawing/2014/main" id="{68F188F7-153E-49D5-8DFC-19025204703A}"/>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2/12/20</a:t>
            </a:fld>
            <a:endParaRPr lang="en-US" dirty="0"/>
          </a:p>
        </p:txBody>
      </p:sp>
      <p:sp>
        <p:nvSpPr>
          <p:cNvPr id="29" name="Footer Placeholder 2">
            <a:extLst>
              <a:ext uri="{FF2B5EF4-FFF2-40B4-BE49-F238E27FC236}">
                <a16:creationId xmlns:a16="http://schemas.microsoft.com/office/drawing/2014/main" id="{578EF931-9BED-4D2C-8850-F588C3E36023}"/>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30" name="Title 1">
            <a:extLst>
              <a:ext uri="{FF2B5EF4-FFF2-40B4-BE49-F238E27FC236}">
                <a16:creationId xmlns:a16="http://schemas.microsoft.com/office/drawing/2014/main" id="{7B7AD090-7EA2-424E-A15B-B80A20326A1D}"/>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rgbClr val="C8722E"/>
                </a:solidFill>
                <a:latin typeface="Arial" panose="020B0604020202020204" pitchFamily="34" charset="0"/>
                <a:ea typeface="+mn-ea"/>
                <a:cs typeface="Arial" panose="020B0604020202020204" pitchFamily="34" charset="0"/>
              </a:defRPr>
            </a:lvl1pPr>
          </a:lstStyle>
          <a:p>
            <a:r>
              <a:rPr lang="en-US" dirty="0"/>
              <a:t>Click to edit slide title</a:t>
            </a:r>
          </a:p>
        </p:txBody>
      </p:sp>
    </p:spTree>
    <p:extLst>
      <p:ext uri="{BB962C8B-B14F-4D97-AF65-F5344CB8AC3E}">
        <p14:creationId xmlns:p14="http://schemas.microsoft.com/office/powerpoint/2010/main" val="48292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6EEDE-6486-774B-B0E3-751BBA42CE35}"/>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6" name="Date Placeholder 1">
            <a:extLst>
              <a:ext uri="{FF2B5EF4-FFF2-40B4-BE49-F238E27FC236}">
                <a16:creationId xmlns:a16="http://schemas.microsoft.com/office/drawing/2014/main" id="{8F28E1ED-1888-403E-AAF0-8053EF9DF5EA}"/>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2/12/20</a:t>
            </a:fld>
            <a:endParaRPr lang="en-US" dirty="0"/>
          </a:p>
        </p:txBody>
      </p:sp>
      <p:sp>
        <p:nvSpPr>
          <p:cNvPr id="7" name="Footer Placeholder 2">
            <a:extLst>
              <a:ext uri="{FF2B5EF4-FFF2-40B4-BE49-F238E27FC236}">
                <a16:creationId xmlns:a16="http://schemas.microsoft.com/office/drawing/2014/main" id="{227E8059-8EC0-42A2-8A9E-251427CDC055}"/>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6914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hank You / Conclusion">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chemeClr val="bg1"/>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6" name="TextBox 5">
            <a:extLst>
              <a:ext uri="{FF2B5EF4-FFF2-40B4-BE49-F238E27FC236}">
                <a16:creationId xmlns:a16="http://schemas.microsoft.com/office/drawing/2014/main" id="{D366D1A4-6DD7-B54C-AB7B-63074374BB93}"/>
              </a:ext>
            </a:extLst>
          </p:cNvPr>
          <p:cNvSpPr txBox="1"/>
          <p:nvPr userDrawn="1"/>
        </p:nvSpPr>
        <p:spPr>
          <a:xfrm>
            <a:off x="1371600" y="2057400"/>
            <a:ext cx="4572000" cy="5486400"/>
          </a:xfrm>
          <a:prstGeom prst="rect">
            <a:avLst/>
          </a:prstGeom>
          <a:noFill/>
        </p:spPr>
        <p:txBody>
          <a:bodyPr wrap="square" lIns="0" tIns="0" rIns="0" bIns="0" rtlCol="0" anchor="ctr" anchorCtr="0">
            <a:noAutofit/>
          </a:bodyPr>
          <a:lstStyle/>
          <a:p>
            <a:pPr>
              <a:lnSpc>
                <a:spcPct val="90000"/>
              </a:lnSpc>
            </a:pPr>
            <a:r>
              <a:rPr lang="en-US" sz="4800" b="1" dirty="0">
                <a:solidFill>
                  <a:srgbClr val="C8722E"/>
                </a:solidFill>
                <a:latin typeface="Arial" panose="020B0604020202020204" pitchFamily="34" charset="0"/>
                <a:cs typeface="Arial" panose="020B0604020202020204" pitchFamily="34" charset="0"/>
              </a:rPr>
              <a:t>Thank you</a:t>
            </a:r>
          </a:p>
        </p:txBody>
      </p:sp>
      <p:sp>
        <p:nvSpPr>
          <p:cNvPr id="9" name="Footer Placeholder 2">
            <a:extLst>
              <a:ext uri="{FF2B5EF4-FFF2-40B4-BE49-F238E27FC236}">
                <a16:creationId xmlns:a16="http://schemas.microsoft.com/office/drawing/2014/main" id="{B62A8373-42F9-431F-865E-129CCA0046BE}"/>
              </a:ext>
            </a:extLst>
          </p:cNvPr>
          <p:cNvSpPr>
            <a:spLocks noGrp="1"/>
          </p:cNvSpPr>
          <p:nvPr>
            <p:ph type="ftr" sz="quarter" idx="3"/>
          </p:nvPr>
        </p:nvSpPr>
        <p:spPr>
          <a:xfrm>
            <a:off x="929247" y="7772400"/>
            <a:ext cx="5471554"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24176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29221F-20F2-144C-A638-0A6C756C26C9}"/>
              </a:ext>
            </a:extLst>
          </p:cNvPr>
          <p:cNvSpPr/>
          <p:nvPr userDrawn="1"/>
        </p:nvSpPr>
        <p:spPr>
          <a:xfrm>
            <a:off x="914400" y="0"/>
            <a:ext cx="54864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588D28A-E737-5049-8A98-3AC3A6EA2CDB}"/>
              </a:ext>
            </a:extLst>
          </p:cNvPr>
          <p:cNvPicPr>
            <a:picLocks noChangeAspect="1"/>
          </p:cNvPicPr>
          <p:nvPr userDrawn="1"/>
        </p:nvPicPr>
        <p:blipFill>
          <a:blip r:embed="rId12"/>
          <a:stretch>
            <a:fillRect/>
          </a:stretch>
        </p:blipFill>
        <p:spPr>
          <a:xfrm>
            <a:off x="1371600" y="237744"/>
            <a:ext cx="1280160" cy="1249224"/>
          </a:xfrm>
          <a:prstGeom prst="rect">
            <a:avLst/>
          </a:prstGeom>
        </p:spPr>
      </p:pic>
      <p:sp>
        <p:nvSpPr>
          <p:cNvPr id="3" name="Footer Placeholder 2">
            <a:extLst>
              <a:ext uri="{FF2B5EF4-FFF2-40B4-BE49-F238E27FC236}">
                <a16:creationId xmlns:a16="http://schemas.microsoft.com/office/drawing/2014/main" id="{5EEAA279-64AD-4C24-987C-D056E5350C46}"/>
              </a:ext>
            </a:extLst>
          </p:cNvPr>
          <p:cNvSpPr>
            <a:spLocks noGrp="1"/>
          </p:cNvSpPr>
          <p:nvPr>
            <p:ph type="ftr" sz="quarter" idx="3"/>
          </p:nvPr>
        </p:nvSpPr>
        <p:spPr>
          <a:xfrm>
            <a:off x="1189037"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64710702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pdf/1707.08145.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0168900208009984"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EE0BE7-99BF-4161-B088-8724880AAC66}"/>
              </a:ext>
            </a:extLst>
          </p:cNvPr>
          <p:cNvSpPr>
            <a:spLocks noGrp="1"/>
          </p:cNvSpPr>
          <p:nvPr>
            <p:ph type="ctrTitle"/>
          </p:nvPr>
        </p:nvSpPr>
        <p:spPr/>
        <p:txBody>
          <a:bodyPr/>
          <a:lstStyle/>
          <a:p>
            <a:r>
              <a:rPr lang="en-US" dirty="0"/>
              <a:t>DUNE DM paper update</a:t>
            </a:r>
          </a:p>
        </p:txBody>
      </p:sp>
      <p:sp>
        <p:nvSpPr>
          <p:cNvPr id="6" name="Text Placeholder 5">
            <a:extLst>
              <a:ext uri="{FF2B5EF4-FFF2-40B4-BE49-F238E27FC236}">
                <a16:creationId xmlns:a16="http://schemas.microsoft.com/office/drawing/2014/main" id="{E6AF8584-F7D3-43CB-B2DB-D1799F283016}"/>
              </a:ext>
            </a:extLst>
          </p:cNvPr>
          <p:cNvSpPr>
            <a:spLocks noGrp="1"/>
          </p:cNvSpPr>
          <p:nvPr>
            <p:ph type="body" sz="quarter" idx="10"/>
          </p:nvPr>
        </p:nvSpPr>
        <p:spPr/>
        <p:txBody>
          <a:bodyPr/>
          <a:lstStyle/>
          <a:p>
            <a:r>
              <a:rPr lang="en-US" dirty="0"/>
              <a:t>Eric</a:t>
            </a:r>
          </a:p>
        </p:txBody>
      </p:sp>
      <p:sp>
        <p:nvSpPr>
          <p:cNvPr id="10" name="Text Placeholder 9">
            <a:extLst>
              <a:ext uri="{FF2B5EF4-FFF2-40B4-BE49-F238E27FC236}">
                <a16:creationId xmlns:a16="http://schemas.microsoft.com/office/drawing/2014/main" id="{B3C12910-3A9C-4FFC-A950-52D0A31734CF}"/>
              </a:ext>
            </a:extLst>
          </p:cNvPr>
          <p:cNvSpPr>
            <a:spLocks noGrp="1"/>
          </p:cNvSpPr>
          <p:nvPr>
            <p:ph type="body" sz="quarter" idx="11"/>
          </p:nvPr>
        </p:nvSpPr>
        <p:spPr>
          <a:xfrm>
            <a:off x="1371600" y="5983355"/>
            <a:ext cx="4572000" cy="1309543"/>
          </a:xfrm>
        </p:spPr>
        <p:txBody>
          <a:bodyPr/>
          <a:lstStyle/>
          <a:p>
            <a:r>
              <a:rPr lang="en-US" dirty="0"/>
              <a:t>6-Feb-2020</a:t>
            </a:r>
          </a:p>
          <a:p>
            <a:r>
              <a:rPr lang="en-US" dirty="0">
                <a:solidFill>
                  <a:srgbClr val="FF0000"/>
                </a:solidFill>
              </a:rPr>
              <a:t>13-Feb updates in red</a:t>
            </a:r>
          </a:p>
          <a:p>
            <a:r>
              <a:rPr lang="en-US" dirty="0">
                <a:solidFill>
                  <a:srgbClr val="0070C0"/>
                </a:solidFill>
              </a:rPr>
              <a:t>19-Feb updates start </a:t>
            </a:r>
            <a:r>
              <a:rPr lang="en-US" dirty="0" err="1">
                <a:solidFill>
                  <a:srgbClr val="0070C0"/>
                </a:solidFill>
              </a:rPr>
              <a:t>pg</a:t>
            </a:r>
            <a:r>
              <a:rPr lang="en-US" dirty="0">
                <a:solidFill>
                  <a:srgbClr val="0070C0"/>
                </a:solidFill>
              </a:rPr>
              <a:t> 14</a:t>
            </a:r>
          </a:p>
        </p:txBody>
      </p:sp>
    </p:spTree>
    <p:extLst>
      <p:ext uri="{BB962C8B-B14F-4D97-AF65-F5344CB8AC3E}">
        <p14:creationId xmlns:p14="http://schemas.microsoft.com/office/powerpoint/2010/main" val="115215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34145D-FB6D-6A4F-B59D-F3FF6DAEA2E7}"/>
              </a:ext>
            </a:extLst>
          </p:cNvPr>
          <p:cNvSpPr>
            <a:spLocks noGrp="1"/>
          </p:cNvSpPr>
          <p:nvPr>
            <p:ph type="sldNum" sz="quarter" idx="12"/>
          </p:nvPr>
        </p:nvSpPr>
        <p:spPr/>
        <p:txBody>
          <a:bodyPr/>
          <a:lstStyle/>
          <a:p>
            <a:fld id="{FE7A4BB3-E848-5A44-82DF-322201952CD8}" type="slidenum">
              <a:rPr lang="en-US" smtClean="0"/>
              <a:pPr/>
              <a:t>10</a:t>
            </a:fld>
            <a:endParaRPr lang="en-US" dirty="0"/>
          </a:p>
        </p:txBody>
      </p:sp>
      <p:sp>
        <p:nvSpPr>
          <p:cNvPr id="3" name="Title 2">
            <a:extLst>
              <a:ext uri="{FF2B5EF4-FFF2-40B4-BE49-F238E27FC236}">
                <a16:creationId xmlns:a16="http://schemas.microsoft.com/office/drawing/2014/main" id="{DD82BCDF-2EA3-694A-AF7F-CC8FE076F24C}"/>
              </a:ext>
            </a:extLst>
          </p:cNvPr>
          <p:cNvSpPr>
            <a:spLocks noGrp="1"/>
          </p:cNvSpPr>
          <p:nvPr>
            <p:ph type="title"/>
          </p:nvPr>
        </p:nvSpPr>
        <p:spPr/>
        <p:txBody>
          <a:bodyPr/>
          <a:lstStyle/>
          <a:p>
            <a:r>
              <a:rPr lang="en-US" dirty="0">
                <a:solidFill>
                  <a:srgbClr val="FF0000"/>
                </a:solidFill>
              </a:rPr>
              <a:t>13-Feb 20cm thick Acrylic</a:t>
            </a:r>
          </a:p>
        </p:txBody>
      </p:sp>
      <p:pic>
        <p:nvPicPr>
          <p:cNvPr id="6" name="Content Placeholder 5">
            <a:extLst>
              <a:ext uri="{FF2B5EF4-FFF2-40B4-BE49-F238E27FC236}">
                <a16:creationId xmlns:a16="http://schemas.microsoft.com/office/drawing/2014/main" id="{0B7BD7FC-E3BD-A040-8E0A-65093CF64B88}"/>
              </a:ext>
            </a:extLst>
          </p:cNvPr>
          <p:cNvPicPr>
            <a:picLocks noGrp="1" noChangeAspect="1"/>
          </p:cNvPicPr>
          <p:nvPr>
            <p:ph sz="quarter" idx="20"/>
          </p:nvPr>
        </p:nvPicPr>
        <p:blipFill>
          <a:blip r:embed="rId2"/>
          <a:stretch>
            <a:fillRect/>
          </a:stretch>
        </p:blipFill>
        <p:spPr>
          <a:xfrm>
            <a:off x="4851400" y="2609850"/>
            <a:ext cx="5842000" cy="4381500"/>
          </a:xfrm>
        </p:spPr>
      </p:pic>
      <p:sp>
        <p:nvSpPr>
          <p:cNvPr id="7" name="TextBox 6">
            <a:extLst>
              <a:ext uri="{FF2B5EF4-FFF2-40B4-BE49-F238E27FC236}">
                <a16:creationId xmlns:a16="http://schemas.microsoft.com/office/drawing/2014/main" id="{8DDCC293-B0F1-FC4E-BB0D-196F6350FBF2}"/>
              </a:ext>
            </a:extLst>
          </p:cNvPr>
          <p:cNvSpPr txBox="1"/>
          <p:nvPr/>
        </p:nvSpPr>
        <p:spPr>
          <a:xfrm>
            <a:off x="1081667" y="2453269"/>
            <a:ext cx="3133493" cy="5743111"/>
          </a:xfrm>
          <a:prstGeom prst="rect">
            <a:avLst/>
          </a:prstGeom>
          <a:noFill/>
        </p:spPr>
        <p:txBody>
          <a:bodyPr wrap="square" rtlCol="0">
            <a:spAutoFit/>
          </a:bodyPr>
          <a:lstStyle/>
          <a:p>
            <a:r>
              <a:rPr lang="en-US" dirty="0">
                <a:solidFill>
                  <a:srgbClr val="FF0000"/>
                </a:solidFill>
              </a:rPr>
              <a:t>This 5.8 makes some sense. I used 20E-10 n/cm3/sec, and </a:t>
            </a:r>
            <a:r>
              <a:rPr lang="en-US" dirty="0" err="1">
                <a:solidFill>
                  <a:srgbClr val="FF0000"/>
                </a:solidFill>
              </a:rPr>
              <a:t>cryoskin</a:t>
            </a:r>
            <a:r>
              <a:rPr lang="en-US" dirty="0">
                <a:solidFill>
                  <a:srgbClr val="FF0000"/>
                </a:solidFill>
              </a:rPr>
              <a:t> is 1cm thick. So This is 2E-9 /cm2/sec, very comparable to the neutron flux coming from walls, but here we don’t have benefit of 20cm water. Which would give a x100 reduction, ~0.05 which is quite close to what I got for neutrons from rock. (Presuming our acrylic is not helping much.)</a:t>
            </a:r>
          </a:p>
        </p:txBody>
      </p:sp>
      <p:sp>
        <p:nvSpPr>
          <p:cNvPr id="8" name="Donut 7">
            <a:extLst>
              <a:ext uri="{FF2B5EF4-FFF2-40B4-BE49-F238E27FC236}">
                <a16:creationId xmlns:a16="http://schemas.microsoft.com/office/drawing/2014/main" id="{585B1BE9-3CDA-F441-85D8-CCE8E86B80EC}"/>
              </a:ext>
            </a:extLst>
          </p:cNvPr>
          <p:cNvSpPr/>
          <p:nvPr/>
        </p:nvSpPr>
        <p:spPr>
          <a:xfrm>
            <a:off x="7315200" y="5916419"/>
            <a:ext cx="1975653" cy="775525"/>
          </a:xfrm>
          <a:prstGeom prst="donut">
            <a:avLst>
              <a:gd name="adj" fmla="val 17937"/>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48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786564-1CC6-584A-98B5-AECCAD2E0DC3}"/>
              </a:ext>
            </a:extLst>
          </p:cNvPr>
          <p:cNvSpPr>
            <a:spLocks noGrp="1"/>
          </p:cNvSpPr>
          <p:nvPr>
            <p:ph type="sldNum" sz="quarter" idx="12"/>
          </p:nvPr>
        </p:nvSpPr>
        <p:spPr/>
        <p:txBody>
          <a:bodyPr/>
          <a:lstStyle/>
          <a:p>
            <a:fld id="{FE7A4BB3-E848-5A44-82DF-322201952CD8}" type="slidenum">
              <a:rPr lang="en-US" smtClean="0"/>
              <a:pPr/>
              <a:t>11</a:t>
            </a:fld>
            <a:endParaRPr lang="en-US" dirty="0"/>
          </a:p>
        </p:txBody>
      </p:sp>
      <p:sp>
        <p:nvSpPr>
          <p:cNvPr id="3" name="Title 2">
            <a:extLst>
              <a:ext uri="{FF2B5EF4-FFF2-40B4-BE49-F238E27FC236}">
                <a16:creationId xmlns:a16="http://schemas.microsoft.com/office/drawing/2014/main" id="{5F7DB6AD-12C7-C445-B1A0-EB8ADC330D87}"/>
              </a:ext>
            </a:extLst>
          </p:cNvPr>
          <p:cNvSpPr>
            <a:spLocks noGrp="1"/>
          </p:cNvSpPr>
          <p:nvPr>
            <p:ph type="title"/>
          </p:nvPr>
        </p:nvSpPr>
        <p:spPr/>
        <p:txBody>
          <a:bodyPr/>
          <a:lstStyle/>
          <a:p>
            <a:r>
              <a:rPr lang="en-US" dirty="0"/>
              <a:t>Darkside 20k paper</a:t>
            </a:r>
          </a:p>
        </p:txBody>
      </p:sp>
      <p:sp>
        <p:nvSpPr>
          <p:cNvPr id="4" name="Content Placeholder 3">
            <a:extLst>
              <a:ext uri="{FF2B5EF4-FFF2-40B4-BE49-F238E27FC236}">
                <a16:creationId xmlns:a16="http://schemas.microsoft.com/office/drawing/2014/main" id="{3568C865-E400-714C-B86E-12117EB2BF0C}"/>
              </a:ext>
            </a:extLst>
          </p:cNvPr>
          <p:cNvSpPr>
            <a:spLocks noGrp="1"/>
          </p:cNvSpPr>
          <p:nvPr>
            <p:ph sz="quarter" idx="20"/>
          </p:nvPr>
        </p:nvSpPr>
        <p:spPr/>
        <p:txBody>
          <a:bodyPr/>
          <a:lstStyle/>
          <a:p>
            <a:r>
              <a:rPr lang="en-US" u="sng" dirty="0">
                <a:hlinkClick r:id="rId2"/>
              </a:rPr>
              <a:t>https://arxiv.org/pdf/1707.08145.pdf</a:t>
            </a:r>
            <a:endParaRPr lang="en-US" u="sng" dirty="0"/>
          </a:p>
          <a:p>
            <a:endParaRPr lang="en-US" u="sng" dirty="0"/>
          </a:p>
          <a:p>
            <a:r>
              <a:rPr lang="en-US" dirty="0"/>
              <a:t>Lots of Rn scenarios carefully considered</a:t>
            </a:r>
          </a:p>
          <a:p>
            <a:endParaRPr lang="en-US" dirty="0"/>
          </a:p>
          <a:p>
            <a:r>
              <a:rPr lang="en-US" dirty="0"/>
              <a:t>Clearly we must say something about this, even if we don’t simulate anything</a:t>
            </a:r>
          </a:p>
        </p:txBody>
      </p:sp>
    </p:spTree>
    <p:extLst>
      <p:ext uri="{BB962C8B-B14F-4D97-AF65-F5344CB8AC3E}">
        <p14:creationId xmlns:p14="http://schemas.microsoft.com/office/powerpoint/2010/main" val="155140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D6B324-C0CB-AE41-BE4A-C42CA8A3EA46}"/>
              </a:ext>
            </a:extLst>
          </p:cNvPr>
          <p:cNvSpPr>
            <a:spLocks noGrp="1"/>
          </p:cNvSpPr>
          <p:nvPr>
            <p:ph type="sldNum" sz="quarter" idx="12"/>
          </p:nvPr>
        </p:nvSpPr>
        <p:spPr/>
        <p:txBody>
          <a:bodyPr/>
          <a:lstStyle/>
          <a:p>
            <a:fld id="{FE7A4BB3-E848-5A44-82DF-322201952CD8}" type="slidenum">
              <a:rPr lang="en-US" smtClean="0"/>
              <a:pPr/>
              <a:t>12</a:t>
            </a:fld>
            <a:endParaRPr lang="en-US" dirty="0"/>
          </a:p>
        </p:txBody>
      </p:sp>
      <p:sp>
        <p:nvSpPr>
          <p:cNvPr id="3" name="Title 2">
            <a:extLst>
              <a:ext uri="{FF2B5EF4-FFF2-40B4-BE49-F238E27FC236}">
                <a16:creationId xmlns:a16="http://schemas.microsoft.com/office/drawing/2014/main" id="{6B804ECF-E570-314F-938B-EE28877A55F9}"/>
              </a:ext>
            </a:extLst>
          </p:cNvPr>
          <p:cNvSpPr>
            <a:spLocks noGrp="1"/>
          </p:cNvSpPr>
          <p:nvPr>
            <p:ph type="title"/>
          </p:nvPr>
        </p:nvSpPr>
        <p:spPr/>
        <p:txBody>
          <a:bodyPr/>
          <a:lstStyle/>
          <a:p>
            <a:r>
              <a:rPr lang="en-US" dirty="0"/>
              <a:t>Notes from 6-Feb meeting itself</a:t>
            </a:r>
          </a:p>
        </p:txBody>
      </p:sp>
      <p:sp>
        <p:nvSpPr>
          <p:cNvPr id="4" name="Content Placeholder 3">
            <a:extLst>
              <a:ext uri="{FF2B5EF4-FFF2-40B4-BE49-F238E27FC236}">
                <a16:creationId xmlns:a16="http://schemas.microsoft.com/office/drawing/2014/main" id="{48285CEC-6B7E-EC4D-8723-061007122D27}"/>
              </a:ext>
            </a:extLst>
          </p:cNvPr>
          <p:cNvSpPr>
            <a:spLocks noGrp="1"/>
          </p:cNvSpPr>
          <p:nvPr>
            <p:ph sz="quarter" idx="20"/>
          </p:nvPr>
        </p:nvSpPr>
        <p:spPr>
          <a:xfrm>
            <a:off x="1389529" y="1752599"/>
            <a:ext cx="12801600" cy="6019801"/>
          </a:xfrm>
        </p:spPr>
        <p:txBody>
          <a:bodyPr/>
          <a:lstStyle/>
          <a:p>
            <a:r>
              <a:rPr lang="en-US" dirty="0"/>
              <a:t>Acrylic box must be a tall box with top/bottom inside ss </a:t>
            </a:r>
            <a:r>
              <a:rPr lang="en-US" dirty="0" err="1"/>
              <a:t>cryoskin</a:t>
            </a:r>
            <a:r>
              <a:rPr lang="en-US" dirty="0"/>
              <a:t> but outside light detection.</a:t>
            </a:r>
          </a:p>
          <a:p>
            <a:pPr lvl="1"/>
            <a:r>
              <a:rPr lang="en-US" dirty="0"/>
              <a:t>So as not to interfere with E field and charge drift</a:t>
            </a:r>
          </a:p>
          <a:p>
            <a:pPr lvl="1"/>
            <a:r>
              <a:rPr lang="en-US" dirty="0"/>
              <a:t>This means in G4 my symmetry is lost that has allowed for launching ns just from ceiling.</a:t>
            </a:r>
          </a:p>
          <a:p>
            <a:pPr lvl="1"/>
            <a:r>
              <a:rPr lang="en-US" dirty="0"/>
              <a:t>I need to try to put in this acrylic box and launch n’s from the </a:t>
            </a:r>
            <a:r>
              <a:rPr lang="en-US" dirty="0" err="1"/>
              <a:t>coldcryoskin</a:t>
            </a:r>
            <a:r>
              <a:rPr lang="en-US" dirty="0"/>
              <a:t> Volume. This can be a G4 nightmare … I will give it half a day and try. </a:t>
            </a:r>
            <a:r>
              <a:rPr lang="en-US" dirty="0">
                <a:solidFill>
                  <a:srgbClr val="FF0000"/>
                </a:solidFill>
              </a:rPr>
              <a:t>This is now done.</a:t>
            </a:r>
          </a:p>
          <a:p>
            <a:r>
              <a:rPr lang="en-US" dirty="0"/>
              <a:t>Also it is thought DEAP’s acrylic is 5cm, so already hard to argue we should go thicker, though</a:t>
            </a:r>
          </a:p>
          <a:p>
            <a:pPr lvl="1"/>
            <a:r>
              <a:rPr lang="en-US" dirty="0"/>
              <a:t>I should launch n’s from some </a:t>
            </a:r>
            <a:r>
              <a:rPr lang="en-US" dirty="0" err="1"/>
              <a:t>cryoskin</a:t>
            </a:r>
            <a:r>
              <a:rPr lang="en-US" dirty="0"/>
              <a:t> as I have it for a thinner and a thicker acrylic, just to see the effect: 5cm, 15cm, 20 cm. </a:t>
            </a:r>
            <a:r>
              <a:rPr lang="en-US" dirty="0">
                <a:solidFill>
                  <a:srgbClr val="FF0000"/>
                </a:solidFill>
              </a:rPr>
              <a:t>Done for low, hi, hi stats, resp</a:t>
            </a:r>
          </a:p>
          <a:p>
            <a:r>
              <a:rPr lang="en-US" dirty="0"/>
              <a:t>We will declare we need 3-10x cleaner ss and this 10cm of acrylic, most likely</a:t>
            </a:r>
          </a:p>
          <a:p>
            <a:r>
              <a:rPr lang="en-US" dirty="0"/>
              <a:t>And, from </a:t>
            </a:r>
            <a:r>
              <a:rPr lang="en-US" dirty="0" err="1"/>
              <a:t>Beacom</a:t>
            </a:r>
            <a:r>
              <a:rPr lang="en-US" dirty="0"/>
              <a:t>, we need </a:t>
            </a:r>
            <a:r>
              <a:rPr lang="en-US" strike="sngStrike" dirty="0"/>
              <a:t>60</a:t>
            </a:r>
            <a:r>
              <a:rPr lang="en-US" dirty="0"/>
              <a:t> </a:t>
            </a:r>
            <a:r>
              <a:rPr lang="en-US" dirty="0">
                <a:solidFill>
                  <a:srgbClr val="FF0000"/>
                </a:solidFill>
              </a:rPr>
              <a:t>20</a:t>
            </a:r>
            <a:r>
              <a:rPr lang="en-US" dirty="0"/>
              <a:t> cm of Water to get the outside n’s reduced another 2 orders of mag</a:t>
            </a:r>
          </a:p>
          <a:p>
            <a:pPr lvl="1"/>
            <a:endParaRPr lang="en-US" dirty="0"/>
          </a:p>
        </p:txBody>
      </p:sp>
    </p:spTree>
    <p:extLst>
      <p:ext uri="{BB962C8B-B14F-4D97-AF65-F5344CB8AC3E}">
        <p14:creationId xmlns:p14="http://schemas.microsoft.com/office/powerpoint/2010/main" val="176412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A523F7-BBBB-D447-BE92-47E0AF39EDD0}"/>
              </a:ext>
            </a:extLst>
          </p:cNvPr>
          <p:cNvSpPr>
            <a:spLocks noGrp="1"/>
          </p:cNvSpPr>
          <p:nvPr>
            <p:ph type="sldNum" sz="quarter" idx="12"/>
          </p:nvPr>
        </p:nvSpPr>
        <p:spPr/>
        <p:txBody>
          <a:bodyPr/>
          <a:lstStyle/>
          <a:p>
            <a:fld id="{FE7A4BB3-E848-5A44-82DF-322201952CD8}" type="slidenum">
              <a:rPr lang="en-US" smtClean="0"/>
              <a:pPr/>
              <a:t>13</a:t>
            </a:fld>
            <a:endParaRPr lang="en-US" dirty="0"/>
          </a:p>
        </p:txBody>
      </p:sp>
      <p:sp>
        <p:nvSpPr>
          <p:cNvPr id="3" name="Title 2">
            <a:extLst>
              <a:ext uri="{FF2B5EF4-FFF2-40B4-BE49-F238E27FC236}">
                <a16:creationId xmlns:a16="http://schemas.microsoft.com/office/drawing/2014/main" id="{B4000381-7F42-B848-B9D7-2738782ED1E3}"/>
              </a:ext>
            </a:extLst>
          </p:cNvPr>
          <p:cNvSpPr>
            <a:spLocks noGrp="1"/>
          </p:cNvSpPr>
          <p:nvPr>
            <p:ph type="title"/>
          </p:nvPr>
        </p:nvSpPr>
        <p:spPr/>
        <p:txBody>
          <a:bodyPr/>
          <a:lstStyle/>
          <a:p>
            <a:r>
              <a:rPr lang="en-US" dirty="0"/>
              <a:t>13-Feb mtg notes</a:t>
            </a:r>
          </a:p>
        </p:txBody>
      </p:sp>
      <p:sp>
        <p:nvSpPr>
          <p:cNvPr id="4" name="Content Placeholder 3">
            <a:extLst>
              <a:ext uri="{FF2B5EF4-FFF2-40B4-BE49-F238E27FC236}">
                <a16:creationId xmlns:a16="http://schemas.microsoft.com/office/drawing/2014/main" id="{9338AD4A-20AA-0045-ACF6-99555F655B62}"/>
              </a:ext>
            </a:extLst>
          </p:cNvPr>
          <p:cNvSpPr>
            <a:spLocks noGrp="1"/>
          </p:cNvSpPr>
          <p:nvPr>
            <p:ph sz="quarter" idx="20"/>
          </p:nvPr>
        </p:nvSpPr>
        <p:spPr/>
        <p:txBody>
          <a:bodyPr/>
          <a:lstStyle/>
          <a:p>
            <a:r>
              <a:rPr lang="en-US" dirty="0"/>
              <a:t>Chris shows needed </a:t>
            </a:r>
            <a:r>
              <a:rPr lang="en-US" dirty="0" err="1"/>
              <a:t>SiPM</a:t>
            </a:r>
            <a:r>
              <a:rPr lang="en-US" dirty="0"/>
              <a:t> packing floor and/or ceiling to get </a:t>
            </a:r>
            <a:r>
              <a:rPr lang="en-US" dirty="0" err="1"/>
              <a:t>nph</a:t>
            </a:r>
            <a:r>
              <a:rPr lang="en-US" dirty="0"/>
              <a:t>/100keV threshold. Presuming </a:t>
            </a:r>
            <a:r>
              <a:rPr lang="en-US" dirty="0" err="1"/>
              <a:t>wls</a:t>
            </a:r>
            <a:r>
              <a:rPr lang="en-US" dirty="0"/>
              <a:t> foils on acrylic walls, ….</a:t>
            </a:r>
          </a:p>
          <a:p>
            <a:pPr lvl="1"/>
            <a:r>
              <a:rPr lang="en-US" dirty="0"/>
              <a:t>Will perhaps add some PMT lines to this plot</a:t>
            </a:r>
          </a:p>
          <a:p>
            <a:pPr lvl="1"/>
            <a:r>
              <a:rPr lang="en-US" dirty="0"/>
              <a:t>Will explain his toy MC in text,</a:t>
            </a:r>
          </a:p>
          <a:p>
            <a:pPr lvl="1"/>
            <a:r>
              <a:rPr lang="en-US" dirty="0"/>
              <a:t>Will have a stab at a better n/gamma </a:t>
            </a:r>
            <a:r>
              <a:rPr lang="en-US" dirty="0" err="1"/>
              <a:t>bkgd</a:t>
            </a:r>
            <a:r>
              <a:rPr lang="en-US" dirty="0"/>
              <a:t> table than is currently in</a:t>
            </a:r>
          </a:p>
          <a:p>
            <a:r>
              <a:rPr lang="en-US" dirty="0"/>
              <a:t>Eric: Acrylic should lose the roof and floor. Should also be bumped out a meter in all directions.</a:t>
            </a:r>
          </a:p>
          <a:p>
            <a:pPr lvl="1"/>
            <a:r>
              <a:rPr lang="en-US" dirty="0"/>
              <a:t>Also, try to go back to DEEP’s 5cm thick Acrylic, since it is not buying us too much.</a:t>
            </a:r>
          </a:p>
          <a:p>
            <a:pPr lvl="1"/>
            <a:r>
              <a:rPr lang="en-US" dirty="0"/>
              <a:t>Do </a:t>
            </a:r>
            <a:r>
              <a:rPr lang="en-US" dirty="0" err="1"/>
              <a:t>boe</a:t>
            </a:r>
            <a:r>
              <a:rPr lang="en-US" dirty="0"/>
              <a:t> calc for n’s arriving inside </a:t>
            </a:r>
            <a:r>
              <a:rPr lang="en-US" dirty="0" err="1"/>
              <a:t>fv</a:t>
            </a:r>
            <a:r>
              <a:rPr lang="en-US" dirty="0"/>
              <a:t>. Done, </a:t>
            </a:r>
            <a:r>
              <a:rPr lang="en-US" dirty="0" err="1"/>
              <a:t>sorta</a:t>
            </a:r>
            <a:r>
              <a:rPr lang="en-US" dirty="0"/>
              <a:t>.  </a:t>
            </a:r>
          </a:p>
          <a:p>
            <a:pPr lvl="1"/>
            <a:r>
              <a:rPr lang="en-US" dirty="0"/>
              <a:t>Will address the text, currently full of all kinds of geometry mishmash description</a:t>
            </a:r>
          </a:p>
          <a:p>
            <a:r>
              <a:rPr lang="en-US" dirty="0"/>
              <a:t>Richard will get Gabe to do a solid works design that looks something like the TDR image of DUNE DP, with tiled </a:t>
            </a:r>
            <a:r>
              <a:rPr lang="en-US" dirty="0" err="1"/>
              <a:t>SiPMs</a:t>
            </a:r>
            <a:r>
              <a:rPr lang="en-US" dirty="0"/>
              <a:t> floor and roof. Hopefully, </a:t>
            </a:r>
            <a:r>
              <a:rPr lang="en-US" dirty="0" err="1"/>
              <a:t>cryoskin</a:t>
            </a:r>
            <a:r>
              <a:rPr lang="en-US" dirty="0"/>
              <a:t> + wood + foam.</a:t>
            </a:r>
          </a:p>
          <a:p>
            <a:pPr lvl="1"/>
            <a:r>
              <a:rPr lang="en-US" dirty="0"/>
              <a:t>Will add F90 plot. Might also run a longer sim. </a:t>
            </a:r>
          </a:p>
        </p:txBody>
      </p:sp>
    </p:spTree>
    <p:extLst>
      <p:ext uri="{BB962C8B-B14F-4D97-AF65-F5344CB8AC3E}">
        <p14:creationId xmlns:p14="http://schemas.microsoft.com/office/powerpoint/2010/main" val="421586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88EBB6-1C16-4540-A71E-35359332FA19}"/>
              </a:ext>
            </a:extLst>
          </p:cNvPr>
          <p:cNvSpPr>
            <a:spLocks noGrp="1"/>
          </p:cNvSpPr>
          <p:nvPr>
            <p:ph type="sldNum" sz="quarter" idx="12"/>
          </p:nvPr>
        </p:nvSpPr>
        <p:spPr/>
        <p:txBody>
          <a:bodyPr/>
          <a:lstStyle/>
          <a:p>
            <a:fld id="{FE7A4BB3-E848-5A44-82DF-322201952CD8}" type="slidenum">
              <a:rPr lang="en-US" smtClean="0"/>
              <a:pPr/>
              <a:t>14</a:t>
            </a:fld>
            <a:endParaRPr lang="en-US" dirty="0"/>
          </a:p>
        </p:txBody>
      </p:sp>
      <p:sp>
        <p:nvSpPr>
          <p:cNvPr id="3" name="Title 2">
            <a:extLst>
              <a:ext uri="{FF2B5EF4-FFF2-40B4-BE49-F238E27FC236}">
                <a16:creationId xmlns:a16="http://schemas.microsoft.com/office/drawing/2014/main" id="{7D0BB10E-E6CF-5045-93C4-61B97BCF3BC8}"/>
              </a:ext>
            </a:extLst>
          </p:cNvPr>
          <p:cNvSpPr>
            <a:spLocks noGrp="1"/>
          </p:cNvSpPr>
          <p:nvPr>
            <p:ph type="title"/>
          </p:nvPr>
        </p:nvSpPr>
        <p:spPr/>
        <p:txBody>
          <a:bodyPr/>
          <a:lstStyle/>
          <a:p>
            <a:r>
              <a:rPr lang="en-US" dirty="0"/>
              <a:t>13-Feb  post-mtg</a:t>
            </a:r>
          </a:p>
        </p:txBody>
      </p:sp>
      <p:pic>
        <p:nvPicPr>
          <p:cNvPr id="5" name="Content Placeholder 4">
            <a:extLst>
              <a:ext uri="{FF2B5EF4-FFF2-40B4-BE49-F238E27FC236}">
                <a16:creationId xmlns:a16="http://schemas.microsoft.com/office/drawing/2014/main" id="{FF6262B3-276C-CB4F-AB56-A0C6851E936C}"/>
              </a:ext>
            </a:extLst>
          </p:cNvPr>
          <p:cNvPicPr>
            <a:picLocks noGrp="1"/>
          </p:cNvPicPr>
          <p:nvPr>
            <p:ph sz="quarter" idx="20"/>
          </p:nvPr>
        </p:nvPicPr>
        <p:blipFill>
          <a:blip r:embed="rId2"/>
          <a:stretch>
            <a:fillRect/>
          </a:stretch>
        </p:blipFill>
        <p:spPr>
          <a:xfrm>
            <a:off x="4229100" y="2159000"/>
            <a:ext cx="7086600" cy="5283200"/>
          </a:xfrm>
          <a:prstGeom prst="rect">
            <a:avLst/>
          </a:prstGeom>
        </p:spPr>
      </p:pic>
    </p:spTree>
    <p:extLst>
      <p:ext uri="{BB962C8B-B14F-4D97-AF65-F5344CB8AC3E}">
        <p14:creationId xmlns:p14="http://schemas.microsoft.com/office/powerpoint/2010/main" val="396364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8F37D7-4749-AA41-9F66-01F792CD89AD}"/>
              </a:ext>
            </a:extLst>
          </p:cNvPr>
          <p:cNvSpPr>
            <a:spLocks noGrp="1"/>
          </p:cNvSpPr>
          <p:nvPr>
            <p:ph type="sldNum" sz="quarter" idx="12"/>
          </p:nvPr>
        </p:nvSpPr>
        <p:spPr/>
        <p:txBody>
          <a:bodyPr/>
          <a:lstStyle/>
          <a:p>
            <a:fld id="{FE7A4BB3-E848-5A44-82DF-322201952CD8}" type="slidenum">
              <a:rPr lang="en-US" smtClean="0"/>
              <a:pPr/>
              <a:t>15</a:t>
            </a:fld>
            <a:endParaRPr lang="en-US" dirty="0"/>
          </a:p>
        </p:txBody>
      </p:sp>
      <p:sp>
        <p:nvSpPr>
          <p:cNvPr id="3" name="Title 2">
            <a:extLst>
              <a:ext uri="{FF2B5EF4-FFF2-40B4-BE49-F238E27FC236}">
                <a16:creationId xmlns:a16="http://schemas.microsoft.com/office/drawing/2014/main" id="{135A06FF-FF9F-514B-8299-84CF646B265E}"/>
              </a:ext>
            </a:extLst>
          </p:cNvPr>
          <p:cNvSpPr>
            <a:spLocks noGrp="1"/>
          </p:cNvSpPr>
          <p:nvPr>
            <p:ph type="title"/>
          </p:nvPr>
        </p:nvSpPr>
        <p:spPr/>
        <p:txBody>
          <a:bodyPr/>
          <a:lstStyle/>
          <a:p>
            <a:r>
              <a:rPr lang="en-US" dirty="0">
                <a:solidFill>
                  <a:srgbClr val="0070C0"/>
                </a:solidFill>
              </a:rPr>
              <a:t>Meeting, 19-Feb-2019</a:t>
            </a:r>
          </a:p>
        </p:txBody>
      </p:sp>
      <p:sp>
        <p:nvSpPr>
          <p:cNvPr id="4" name="Content Placeholder 3">
            <a:extLst>
              <a:ext uri="{FF2B5EF4-FFF2-40B4-BE49-F238E27FC236}">
                <a16:creationId xmlns:a16="http://schemas.microsoft.com/office/drawing/2014/main" id="{F2B660EA-D779-9545-8BD7-4A3BDEE6B967}"/>
              </a:ext>
            </a:extLst>
          </p:cNvPr>
          <p:cNvSpPr>
            <a:spLocks noGrp="1"/>
          </p:cNvSpPr>
          <p:nvPr>
            <p:ph sz="quarter" idx="20"/>
          </p:nvPr>
        </p:nvSpPr>
        <p:spPr/>
        <p:txBody>
          <a:bodyPr/>
          <a:lstStyle/>
          <a:p>
            <a:r>
              <a:rPr lang="en-US" dirty="0"/>
              <a:t>Acrylic is now 5cm thick, ala DEEP, not 10cm</a:t>
            </a:r>
          </a:p>
          <a:p>
            <a:r>
              <a:rPr lang="en-US" dirty="0"/>
              <a:t>Acrylic box as no ceiling/floor</a:t>
            </a:r>
          </a:p>
          <a:p>
            <a:r>
              <a:rPr lang="en-US" dirty="0"/>
              <a:t>Bumped out 1m on all sides: 8x12x22 m3 box</a:t>
            </a:r>
          </a:p>
          <a:p>
            <a:r>
              <a:rPr lang="en-US" dirty="0"/>
              <a:t>Fixed bug in over-subtracting one or two events in which a n gamma capture happened w no </a:t>
            </a:r>
            <a:r>
              <a:rPr lang="en-US" dirty="0" err="1"/>
              <a:t>n.r.</a:t>
            </a:r>
            <a:r>
              <a:rPr lang="en-US" dirty="0"/>
              <a:t> in </a:t>
            </a:r>
            <a:r>
              <a:rPr lang="en-US" dirty="0" err="1"/>
              <a:t>fidvolume</a:t>
            </a:r>
            <a:endParaRPr lang="en-US" dirty="0"/>
          </a:p>
          <a:p>
            <a:r>
              <a:rPr lang="en-US" dirty="0"/>
              <a:t>Made plots to clip off rounding error 0 entries, fix over-subtraction bug</a:t>
            </a:r>
          </a:p>
          <a:p>
            <a:pPr lvl="1"/>
            <a:r>
              <a:rPr lang="en-US" dirty="0"/>
              <a:t>cold </a:t>
            </a:r>
            <a:r>
              <a:rPr lang="en-US" dirty="0" err="1"/>
              <a:t>cryoSkin</a:t>
            </a:r>
            <a:r>
              <a:rPr lang="en-US" dirty="0"/>
              <a:t> n count went up a little in fid volume: ~ 7.8 </a:t>
            </a:r>
            <a:r>
              <a:rPr lang="en-US" dirty="0" err="1"/>
              <a:t>evts</a:t>
            </a:r>
            <a:r>
              <a:rPr lang="en-US" dirty="0"/>
              <a:t> after multisite tag</a:t>
            </a:r>
          </a:p>
          <a:p>
            <a:pPr lvl="1"/>
            <a:r>
              <a:rPr lang="en-US" dirty="0"/>
              <a:t>0.53 </a:t>
            </a:r>
            <a:r>
              <a:rPr lang="en-US" dirty="0" err="1"/>
              <a:t>evts</a:t>
            </a:r>
            <a:r>
              <a:rPr lang="en-US" dirty="0"/>
              <a:t> from rock muons</a:t>
            </a:r>
          </a:p>
          <a:p>
            <a:r>
              <a:rPr lang="en-US" dirty="0"/>
              <a:t>Made </a:t>
            </a:r>
            <a:r>
              <a:rPr lang="en-US" dirty="0" err="1"/>
              <a:t>xy,yz,xz</a:t>
            </a:r>
            <a:r>
              <a:rPr lang="en-US" dirty="0"/>
              <a:t> n plots – point of n emanation in </a:t>
            </a:r>
            <a:r>
              <a:rPr lang="en-US" dirty="0" err="1"/>
              <a:t>cryo</a:t>
            </a:r>
            <a:r>
              <a:rPr lang="en-US" dirty="0"/>
              <a:t> skin (next)</a:t>
            </a:r>
          </a:p>
          <a:p>
            <a:pPr lvl="1"/>
            <a:r>
              <a:rPr lang="en-US" dirty="0"/>
              <a:t>Now, use to reweigh </a:t>
            </a:r>
            <a:r>
              <a:rPr lang="en-US" dirty="0" err="1"/>
              <a:t>cryoskin</a:t>
            </a:r>
            <a:r>
              <a:rPr lang="en-US" dirty="0"/>
              <a:t> and give contribution from </a:t>
            </a:r>
            <a:r>
              <a:rPr lang="en-US" dirty="0" err="1"/>
              <a:t>SiPMs</a:t>
            </a:r>
            <a:r>
              <a:rPr lang="en-US" dirty="0"/>
              <a:t>/camera</a:t>
            </a:r>
          </a:p>
          <a:p>
            <a:r>
              <a:rPr lang="en-US" dirty="0"/>
              <a:t>Made all my text changes to Overleaf paper. Still some obvi things needing doing, </a:t>
            </a:r>
            <a:r>
              <a:rPr lang="en-US" dirty="0" err="1"/>
              <a:t>wrt</a:t>
            </a:r>
            <a:r>
              <a:rPr lang="en-US" dirty="0"/>
              <a:t> text, beautifying plot, omitting one plot, table fix, text, refs</a:t>
            </a:r>
          </a:p>
          <a:p>
            <a:r>
              <a:rPr lang="en-US" dirty="0"/>
              <a:t>I note there is ~ 2.5 k$ left on our wp.</a:t>
            </a:r>
          </a:p>
        </p:txBody>
      </p:sp>
    </p:spTree>
    <p:extLst>
      <p:ext uri="{BB962C8B-B14F-4D97-AF65-F5344CB8AC3E}">
        <p14:creationId xmlns:p14="http://schemas.microsoft.com/office/powerpoint/2010/main" val="240991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3D83A9-B82E-6943-9C69-977C42E951B6}"/>
              </a:ext>
            </a:extLst>
          </p:cNvPr>
          <p:cNvSpPr>
            <a:spLocks noGrp="1"/>
          </p:cNvSpPr>
          <p:nvPr>
            <p:ph type="sldNum" sz="quarter" idx="12"/>
          </p:nvPr>
        </p:nvSpPr>
        <p:spPr/>
        <p:txBody>
          <a:bodyPr/>
          <a:lstStyle/>
          <a:p>
            <a:fld id="{FE7A4BB3-E848-5A44-82DF-322201952CD8}" type="slidenum">
              <a:rPr lang="en-US" smtClean="0"/>
              <a:pPr/>
              <a:t>16</a:t>
            </a:fld>
            <a:endParaRPr lang="en-US" dirty="0"/>
          </a:p>
        </p:txBody>
      </p:sp>
      <p:sp>
        <p:nvSpPr>
          <p:cNvPr id="3" name="Title 2">
            <a:extLst>
              <a:ext uri="{FF2B5EF4-FFF2-40B4-BE49-F238E27FC236}">
                <a16:creationId xmlns:a16="http://schemas.microsoft.com/office/drawing/2014/main" id="{A0E59479-B7E0-6540-8093-67411A999013}"/>
              </a:ext>
            </a:extLst>
          </p:cNvPr>
          <p:cNvSpPr>
            <a:spLocks noGrp="1"/>
          </p:cNvSpPr>
          <p:nvPr>
            <p:ph type="title"/>
          </p:nvPr>
        </p:nvSpPr>
        <p:spPr/>
        <p:txBody>
          <a:bodyPr/>
          <a:lstStyle/>
          <a:p>
            <a:r>
              <a:rPr lang="en-US" dirty="0" err="1"/>
              <a:t>Cryoskin</a:t>
            </a:r>
            <a:r>
              <a:rPr lang="en-US" dirty="0"/>
              <a:t> (left), Rock (right)</a:t>
            </a:r>
          </a:p>
        </p:txBody>
      </p:sp>
      <p:pic>
        <p:nvPicPr>
          <p:cNvPr id="6" name="Content Placeholder 5">
            <a:extLst>
              <a:ext uri="{FF2B5EF4-FFF2-40B4-BE49-F238E27FC236}">
                <a16:creationId xmlns:a16="http://schemas.microsoft.com/office/drawing/2014/main" id="{C25264EA-AD48-3A42-AC43-F36E7825E2D7}"/>
              </a:ext>
            </a:extLst>
          </p:cNvPr>
          <p:cNvPicPr>
            <a:picLocks noGrp="1" noChangeAspect="1"/>
          </p:cNvPicPr>
          <p:nvPr>
            <p:ph sz="quarter" idx="20"/>
          </p:nvPr>
        </p:nvPicPr>
        <p:blipFill>
          <a:blip r:embed="rId2"/>
          <a:stretch>
            <a:fillRect/>
          </a:stretch>
        </p:blipFill>
        <p:spPr>
          <a:xfrm>
            <a:off x="8152296" y="3053987"/>
            <a:ext cx="5842000" cy="4381500"/>
          </a:xfrm>
        </p:spPr>
      </p:pic>
      <p:pic>
        <p:nvPicPr>
          <p:cNvPr id="8" name="Picture 7">
            <a:extLst>
              <a:ext uri="{FF2B5EF4-FFF2-40B4-BE49-F238E27FC236}">
                <a16:creationId xmlns:a16="http://schemas.microsoft.com/office/drawing/2014/main" id="{AC6E62E4-F09A-024E-8118-5C149101EDB9}"/>
              </a:ext>
            </a:extLst>
          </p:cNvPr>
          <p:cNvPicPr>
            <a:picLocks noChangeAspect="1"/>
          </p:cNvPicPr>
          <p:nvPr/>
        </p:nvPicPr>
        <p:blipFill>
          <a:blip r:embed="rId3"/>
          <a:stretch>
            <a:fillRect/>
          </a:stretch>
        </p:blipFill>
        <p:spPr>
          <a:xfrm>
            <a:off x="1930400" y="1924050"/>
            <a:ext cx="5842000" cy="4381500"/>
          </a:xfrm>
          <a:prstGeom prst="rect">
            <a:avLst/>
          </a:prstGeom>
        </p:spPr>
      </p:pic>
    </p:spTree>
    <p:extLst>
      <p:ext uri="{BB962C8B-B14F-4D97-AF65-F5344CB8AC3E}">
        <p14:creationId xmlns:p14="http://schemas.microsoft.com/office/powerpoint/2010/main" val="373663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2A8974-CD3D-1C4E-83A3-5C86DCF3E5A7}"/>
              </a:ext>
            </a:extLst>
          </p:cNvPr>
          <p:cNvSpPr>
            <a:spLocks noGrp="1"/>
          </p:cNvSpPr>
          <p:nvPr>
            <p:ph type="sldNum" sz="quarter" idx="12"/>
          </p:nvPr>
        </p:nvSpPr>
        <p:spPr/>
        <p:txBody>
          <a:bodyPr/>
          <a:lstStyle/>
          <a:p>
            <a:fld id="{FE7A4BB3-E848-5A44-82DF-322201952CD8}" type="slidenum">
              <a:rPr lang="en-US" smtClean="0"/>
              <a:pPr/>
              <a:t>17</a:t>
            </a:fld>
            <a:endParaRPr lang="en-US" dirty="0"/>
          </a:p>
        </p:txBody>
      </p:sp>
      <p:sp>
        <p:nvSpPr>
          <p:cNvPr id="3" name="Title 2">
            <a:extLst>
              <a:ext uri="{FF2B5EF4-FFF2-40B4-BE49-F238E27FC236}">
                <a16:creationId xmlns:a16="http://schemas.microsoft.com/office/drawing/2014/main" id="{29CE32AF-7518-E44D-B7C1-98F0CA93230B}"/>
              </a:ext>
            </a:extLst>
          </p:cNvPr>
          <p:cNvSpPr>
            <a:spLocks noGrp="1"/>
          </p:cNvSpPr>
          <p:nvPr>
            <p:ph type="title"/>
          </p:nvPr>
        </p:nvSpPr>
        <p:spPr/>
        <p:txBody>
          <a:bodyPr/>
          <a:lstStyle/>
          <a:p>
            <a:r>
              <a:rPr lang="en-US" dirty="0" err="1"/>
              <a:t>Cryoskin</a:t>
            </a:r>
            <a:r>
              <a:rPr lang="en-US" dirty="0"/>
              <a:t> n point of emanation which give </a:t>
            </a:r>
            <a:r>
              <a:rPr lang="en-US" dirty="0" err="1"/>
              <a:t>bkgd</a:t>
            </a:r>
            <a:endParaRPr lang="en-US" dirty="0"/>
          </a:p>
        </p:txBody>
      </p:sp>
      <p:pic>
        <p:nvPicPr>
          <p:cNvPr id="14" name="Picture 13">
            <a:extLst>
              <a:ext uri="{FF2B5EF4-FFF2-40B4-BE49-F238E27FC236}">
                <a16:creationId xmlns:a16="http://schemas.microsoft.com/office/drawing/2014/main" id="{49CE1114-1ECF-CF4E-A007-3E72B2CF63C4}"/>
              </a:ext>
            </a:extLst>
          </p:cNvPr>
          <p:cNvPicPr>
            <a:picLocks noChangeAspect="1"/>
          </p:cNvPicPr>
          <p:nvPr/>
        </p:nvPicPr>
        <p:blipFill>
          <a:blip r:embed="rId2"/>
          <a:stretch>
            <a:fillRect/>
          </a:stretch>
        </p:blipFill>
        <p:spPr>
          <a:xfrm>
            <a:off x="8479878" y="2497223"/>
            <a:ext cx="3901440" cy="2926080"/>
          </a:xfrm>
          <a:prstGeom prst="rect">
            <a:avLst/>
          </a:prstGeom>
        </p:spPr>
      </p:pic>
      <p:pic>
        <p:nvPicPr>
          <p:cNvPr id="17" name="Content Placeholder 9">
            <a:extLst>
              <a:ext uri="{FF2B5EF4-FFF2-40B4-BE49-F238E27FC236}">
                <a16:creationId xmlns:a16="http://schemas.microsoft.com/office/drawing/2014/main" id="{20DBDBB8-A207-0E46-B026-8B5D957C5FDC}"/>
              </a:ext>
            </a:extLst>
          </p:cNvPr>
          <p:cNvPicPr>
            <a:picLocks noChangeAspect="1"/>
          </p:cNvPicPr>
          <p:nvPr/>
        </p:nvPicPr>
        <p:blipFill>
          <a:blip r:embed="rId3"/>
          <a:stretch>
            <a:fillRect/>
          </a:stretch>
        </p:blipFill>
        <p:spPr>
          <a:xfrm>
            <a:off x="4704079" y="4606333"/>
            <a:ext cx="3901440" cy="2926080"/>
          </a:xfrm>
          <a:prstGeom prst="rect">
            <a:avLst/>
          </a:prstGeom>
        </p:spPr>
      </p:pic>
      <p:pic>
        <p:nvPicPr>
          <p:cNvPr id="12" name="Picture 11">
            <a:extLst>
              <a:ext uri="{FF2B5EF4-FFF2-40B4-BE49-F238E27FC236}">
                <a16:creationId xmlns:a16="http://schemas.microsoft.com/office/drawing/2014/main" id="{2D582263-B544-1842-A04D-8F63F338F16B}"/>
              </a:ext>
            </a:extLst>
          </p:cNvPr>
          <p:cNvPicPr>
            <a:picLocks noChangeAspect="1"/>
          </p:cNvPicPr>
          <p:nvPr/>
        </p:nvPicPr>
        <p:blipFill>
          <a:blip r:embed="rId4"/>
          <a:stretch>
            <a:fillRect/>
          </a:stretch>
        </p:blipFill>
        <p:spPr>
          <a:xfrm>
            <a:off x="1520325" y="2293506"/>
            <a:ext cx="3901440" cy="2926080"/>
          </a:xfrm>
          <a:prstGeom prst="rect">
            <a:avLst/>
          </a:prstGeom>
        </p:spPr>
      </p:pic>
      <p:sp>
        <p:nvSpPr>
          <p:cNvPr id="20" name="Content Placeholder 19">
            <a:extLst>
              <a:ext uri="{FF2B5EF4-FFF2-40B4-BE49-F238E27FC236}">
                <a16:creationId xmlns:a16="http://schemas.microsoft.com/office/drawing/2014/main" id="{87870BC9-13DB-0541-BB6F-6795CF820A96}"/>
              </a:ext>
            </a:extLst>
          </p:cNvPr>
          <p:cNvSpPr>
            <a:spLocks noGrp="1"/>
          </p:cNvSpPr>
          <p:nvPr>
            <p:ph sz="quarter" idx="20"/>
          </p:nvPr>
        </p:nvSpPr>
        <p:spPr/>
        <p:txBody>
          <a:bodyPr/>
          <a:lstStyle/>
          <a:p>
            <a:endParaRPr lang="en-US" dirty="0"/>
          </a:p>
        </p:txBody>
      </p:sp>
      <p:sp>
        <p:nvSpPr>
          <p:cNvPr id="21" name="TextBox 20">
            <a:extLst>
              <a:ext uri="{FF2B5EF4-FFF2-40B4-BE49-F238E27FC236}">
                <a16:creationId xmlns:a16="http://schemas.microsoft.com/office/drawing/2014/main" id="{8DF625B3-5B58-634E-B361-D68FC8B47194}"/>
              </a:ext>
            </a:extLst>
          </p:cNvPr>
          <p:cNvSpPr txBox="1"/>
          <p:nvPr/>
        </p:nvSpPr>
        <p:spPr>
          <a:xfrm>
            <a:off x="5693731" y="1718627"/>
            <a:ext cx="8137164" cy="757130"/>
          </a:xfrm>
          <a:prstGeom prst="rect">
            <a:avLst/>
          </a:prstGeom>
          <a:noFill/>
        </p:spPr>
        <p:txBody>
          <a:bodyPr wrap="none" rtlCol="0">
            <a:spAutoFit/>
          </a:bodyPr>
          <a:lstStyle/>
          <a:p>
            <a:r>
              <a:rPr lang="en-US" dirty="0">
                <a:solidFill>
                  <a:srgbClr val="00B050"/>
                </a:solidFill>
              </a:rPr>
              <a:t>The </a:t>
            </a:r>
            <a:r>
              <a:rPr lang="en-US" dirty="0" err="1">
                <a:solidFill>
                  <a:srgbClr val="00B050"/>
                </a:solidFill>
              </a:rPr>
              <a:t>xz</a:t>
            </a:r>
            <a:r>
              <a:rPr lang="en-US" dirty="0">
                <a:solidFill>
                  <a:srgbClr val="00B050"/>
                </a:solidFill>
              </a:rPr>
              <a:t>, </a:t>
            </a:r>
            <a:r>
              <a:rPr lang="en-US" dirty="0" err="1">
                <a:solidFill>
                  <a:srgbClr val="00B050"/>
                </a:solidFill>
              </a:rPr>
              <a:t>yz</a:t>
            </a:r>
            <a:r>
              <a:rPr lang="en-US" dirty="0">
                <a:solidFill>
                  <a:srgbClr val="00B050"/>
                </a:solidFill>
              </a:rPr>
              <a:t> plots are wrong: axes are flipped. I learn after meeting</a:t>
            </a:r>
          </a:p>
          <a:p>
            <a:r>
              <a:rPr lang="en-US">
                <a:solidFill>
                  <a:srgbClr val="00B050"/>
                </a:solidFill>
              </a:rPr>
              <a:t>I </a:t>
            </a:r>
            <a:r>
              <a:rPr lang="en-US" dirty="0">
                <a:solidFill>
                  <a:srgbClr val="00B050"/>
                </a:solidFill>
              </a:rPr>
              <a:t>need to </a:t>
            </a:r>
            <a:r>
              <a:rPr lang="en-US" dirty="0" err="1">
                <a:solidFill>
                  <a:srgbClr val="00B050"/>
                </a:solidFill>
              </a:rPr>
              <a:t>imshow</a:t>
            </a:r>
            <a:r>
              <a:rPr lang="en-US" dirty="0">
                <a:solidFill>
                  <a:srgbClr val="00B050"/>
                </a:solidFill>
              </a:rPr>
              <a:t> plot the transpose of histo2d.</a:t>
            </a:r>
          </a:p>
        </p:txBody>
      </p:sp>
    </p:spTree>
    <p:extLst>
      <p:ext uri="{BB962C8B-B14F-4D97-AF65-F5344CB8AC3E}">
        <p14:creationId xmlns:p14="http://schemas.microsoft.com/office/powerpoint/2010/main" val="368819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8F37D7-4749-AA41-9F66-01F792CD89AD}"/>
              </a:ext>
            </a:extLst>
          </p:cNvPr>
          <p:cNvSpPr>
            <a:spLocks noGrp="1"/>
          </p:cNvSpPr>
          <p:nvPr>
            <p:ph type="sldNum" sz="quarter" idx="12"/>
          </p:nvPr>
        </p:nvSpPr>
        <p:spPr/>
        <p:txBody>
          <a:bodyPr/>
          <a:lstStyle/>
          <a:p>
            <a:fld id="{FE7A4BB3-E848-5A44-82DF-322201952CD8}" type="slidenum">
              <a:rPr lang="en-US" smtClean="0"/>
              <a:pPr/>
              <a:t>18</a:t>
            </a:fld>
            <a:endParaRPr lang="en-US" dirty="0"/>
          </a:p>
        </p:txBody>
      </p:sp>
      <p:sp>
        <p:nvSpPr>
          <p:cNvPr id="3" name="Title 2">
            <a:extLst>
              <a:ext uri="{FF2B5EF4-FFF2-40B4-BE49-F238E27FC236}">
                <a16:creationId xmlns:a16="http://schemas.microsoft.com/office/drawing/2014/main" id="{135A06FF-FF9F-514B-8299-84CF646B265E}"/>
              </a:ext>
            </a:extLst>
          </p:cNvPr>
          <p:cNvSpPr>
            <a:spLocks noGrp="1"/>
          </p:cNvSpPr>
          <p:nvPr>
            <p:ph type="title"/>
          </p:nvPr>
        </p:nvSpPr>
        <p:spPr/>
        <p:txBody>
          <a:bodyPr/>
          <a:lstStyle/>
          <a:p>
            <a:r>
              <a:rPr lang="en-US" dirty="0">
                <a:solidFill>
                  <a:srgbClr val="00B050"/>
                </a:solidFill>
              </a:rPr>
              <a:t>(post)</a:t>
            </a:r>
            <a:r>
              <a:rPr lang="en-US" dirty="0">
                <a:solidFill>
                  <a:srgbClr val="0070C0"/>
                </a:solidFill>
              </a:rPr>
              <a:t>Meeting , 19-Feb-2019</a:t>
            </a:r>
          </a:p>
        </p:txBody>
      </p:sp>
      <p:sp>
        <p:nvSpPr>
          <p:cNvPr id="4" name="Content Placeholder 3">
            <a:extLst>
              <a:ext uri="{FF2B5EF4-FFF2-40B4-BE49-F238E27FC236}">
                <a16:creationId xmlns:a16="http://schemas.microsoft.com/office/drawing/2014/main" id="{F2B660EA-D779-9545-8BD7-4A3BDEE6B967}"/>
              </a:ext>
            </a:extLst>
          </p:cNvPr>
          <p:cNvSpPr>
            <a:spLocks noGrp="1"/>
          </p:cNvSpPr>
          <p:nvPr>
            <p:ph sz="quarter" idx="20"/>
          </p:nvPr>
        </p:nvSpPr>
        <p:spPr/>
        <p:txBody>
          <a:bodyPr/>
          <a:lstStyle/>
          <a:p>
            <a:r>
              <a:rPr lang="en-US" dirty="0"/>
              <a:t>Chris wonders why our </a:t>
            </a:r>
            <a:r>
              <a:rPr lang="en-US" dirty="0" err="1"/>
              <a:t>fidv</a:t>
            </a:r>
            <a:r>
              <a:rPr lang="en-US" dirty="0"/>
              <a:t> doesn’t have walls equal distance away on all sides</a:t>
            </a:r>
          </a:p>
          <a:p>
            <a:pPr lvl="1"/>
            <a:r>
              <a:rPr lang="en-US" dirty="0"/>
              <a:t>Eric can run this long, skinny geometry</a:t>
            </a:r>
          </a:p>
          <a:p>
            <a:r>
              <a:rPr lang="en-US" dirty="0"/>
              <a:t>Richard will get LZ paper to show neutron rate from its </a:t>
            </a:r>
            <a:r>
              <a:rPr lang="en-US" dirty="0" err="1"/>
              <a:t>SiPMs</a:t>
            </a:r>
            <a:endParaRPr lang="en-US" dirty="0"/>
          </a:p>
          <a:p>
            <a:r>
              <a:rPr lang="en-US" dirty="0"/>
              <a:t>No one is sure why the </a:t>
            </a:r>
            <a:r>
              <a:rPr lang="en-US" dirty="0" err="1"/>
              <a:t>xy,yz,xz</a:t>
            </a:r>
            <a:r>
              <a:rPr lang="en-US" dirty="0"/>
              <a:t> histo2Ds are inconsistent.</a:t>
            </a:r>
          </a:p>
          <a:p>
            <a:pPr lvl="1"/>
            <a:r>
              <a:rPr lang="en-US" dirty="0">
                <a:solidFill>
                  <a:srgbClr val="00B050"/>
                </a:solidFill>
              </a:rPr>
              <a:t>Fixed a weirdness of matplotlib’s </a:t>
            </a:r>
            <a:r>
              <a:rPr lang="en-US" dirty="0" err="1">
                <a:solidFill>
                  <a:srgbClr val="00B050"/>
                </a:solidFill>
              </a:rPr>
              <a:t>imshow</a:t>
            </a:r>
            <a:r>
              <a:rPr lang="en-US" dirty="0">
                <a:solidFill>
                  <a:srgbClr val="00B050"/>
                </a:solidFill>
              </a:rPr>
              <a:t>, which requires plotting the histo2D transpose.</a:t>
            </a:r>
          </a:p>
          <a:p>
            <a:pPr lvl="1"/>
            <a:r>
              <a:rPr lang="en-US" dirty="0">
                <a:solidFill>
                  <a:srgbClr val="00B050"/>
                </a:solidFill>
              </a:rPr>
              <a:t>Conclusion: indeed no </a:t>
            </a:r>
            <a:r>
              <a:rPr lang="en-US" dirty="0" err="1">
                <a:solidFill>
                  <a:srgbClr val="00B050"/>
                </a:solidFill>
              </a:rPr>
              <a:t>evts</a:t>
            </a:r>
            <a:r>
              <a:rPr lang="en-US" dirty="0">
                <a:solidFill>
                  <a:srgbClr val="00B050"/>
                </a:solidFill>
              </a:rPr>
              <a:t> come from endcaps. Everything comes from the </a:t>
            </a:r>
            <a:r>
              <a:rPr lang="en-US" dirty="0" err="1">
                <a:solidFill>
                  <a:srgbClr val="00B050"/>
                </a:solidFill>
              </a:rPr>
              <a:t>x,y</a:t>
            </a:r>
            <a:r>
              <a:rPr lang="en-US" dirty="0">
                <a:solidFill>
                  <a:srgbClr val="00B050"/>
                </a:solidFill>
              </a:rPr>
              <a:t> walls around the </a:t>
            </a:r>
            <a:r>
              <a:rPr lang="en-US" dirty="0" err="1">
                <a:solidFill>
                  <a:srgbClr val="00B050"/>
                </a:solidFill>
              </a:rPr>
              <a:t>fv</a:t>
            </a:r>
            <a:r>
              <a:rPr lang="en-US" dirty="0">
                <a:solidFill>
                  <a:srgbClr val="00B050"/>
                </a:solidFill>
              </a:rPr>
              <a:t>. </a:t>
            </a:r>
          </a:p>
        </p:txBody>
      </p:sp>
    </p:spTree>
    <p:extLst>
      <p:ext uri="{BB962C8B-B14F-4D97-AF65-F5344CB8AC3E}">
        <p14:creationId xmlns:p14="http://schemas.microsoft.com/office/powerpoint/2010/main" val="30427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DABE8B-0D68-384B-BFE6-F04EBD04402D}"/>
              </a:ext>
            </a:extLst>
          </p:cNvPr>
          <p:cNvSpPr>
            <a:spLocks noGrp="1"/>
          </p:cNvSpPr>
          <p:nvPr>
            <p:ph type="sldNum" sz="quarter" idx="12"/>
          </p:nvPr>
        </p:nvSpPr>
        <p:spPr/>
        <p:txBody>
          <a:bodyPr/>
          <a:lstStyle/>
          <a:p>
            <a:fld id="{FE7A4BB3-E848-5A44-82DF-322201952CD8}" type="slidenum">
              <a:rPr lang="en-US" smtClean="0"/>
              <a:pPr/>
              <a:t>19</a:t>
            </a:fld>
            <a:endParaRPr lang="en-US" dirty="0"/>
          </a:p>
        </p:txBody>
      </p:sp>
      <p:sp>
        <p:nvSpPr>
          <p:cNvPr id="3" name="Title 2">
            <a:extLst>
              <a:ext uri="{FF2B5EF4-FFF2-40B4-BE49-F238E27FC236}">
                <a16:creationId xmlns:a16="http://schemas.microsoft.com/office/drawing/2014/main" id="{3D91A8FE-B135-0F45-A970-0DBC1C578A03}"/>
              </a:ext>
            </a:extLst>
          </p:cNvPr>
          <p:cNvSpPr>
            <a:spLocks noGrp="1"/>
          </p:cNvSpPr>
          <p:nvPr>
            <p:ph type="title"/>
          </p:nvPr>
        </p:nvSpPr>
        <p:spPr/>
        <p:txBody>
          <a:bodyPr/>
          <a:lstStyle/>
          <a:p>
            <a:r>
              <a:rPr lang="en-US" dirty="0">
                <a:solidFill>
                  <a:srgbClr val="00B050"/>
                </a:solidFill>
              </a:rPr>
              <a:t>New long-skinny geometry: 4.2x4.2x40 m^3</a:t>
            </a:r>
          </a:p>
        </p:txBody>
      </p:sp>
      <p:pic>
        <p:nvPicPr>
          <p:cNvPr id="5" name="Content Placeholder 4">
            <a:extLst>
              <a:ext uri="{FF2B5EF4-FFF2-40B4-BE49-F238E27FC236}">
                <a16:creationId xmlns:a16="http://schemas.microsoft.com/office/drawing/2014/main" id="{E9D10F7F-7ECB-8641-9410-7B4101DD9072}"/>
              </a:ext>
            </a:extLst>
          </p:cNvPr>
          <p:cNvPicPr>
            <a:picLocks noGrp="1" noChangeAspect="1"/>
          </p:cNvPicPr>
          <p:nvPr>
            <p:ph sz="quarter" idx="20"/>
          </p:nvPr>
        </p:nvPicPr>
        <p:blipFill>
          <a:blip r:embed="rId2"/>
          <a:stretch>
            <a:fillRect/>
          </a:stretch>
        </p:blipFill>
        <p:spPr>
          <a:xfrm>
            <a:off x="4186600" y="2057400"/>
            <a:ext cx="7171599" cy="5486400"/>
          </a:xfrm>
          <a:prstGeom prst="rect">
            <a:avLst/>
          </a:prstGeom>
        </p:spPr>
      </p:pic>
    </p:spTree>
    <p:extLst>
      <p:ext uri="{BB962C8B-B14F-4D97-AF65-F5344CB8AC3E}">
        <p14:creationId xmlns:p14="http://schemas.microsoft.com/office/powerpoint/2010/main" val="413583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1E7DF-2D5A-4EF0-9E9E-047227DE4DB5}"/>
              </a:ext>
            </a:extLst>
          </p:cNvPr>
          <p:cNvSpPr>
            <a:spLocks noGrp="1"/>
          </p:cNvSpPr>
          <p:nvPr>
            <p:ph type="sldNum" sz="quarter" idx="12"/>
          </p:nvPr>
        </p:nvSpPr>
        <p:spPr/>
        <p:txBody>
          <a:bodyPr/>
          <a:lstStyle/>
          <a:p>
            <a:fld id="{FE7A4BB3-E848-5A44-82DF-322201952CD8}" type="slidenum">
              <a:rPr lang="en-US" smtClean="0"/>
              <a:pPr/>
              <a:t>2</a:t>
            </a:fld>
            <a:endParaRPr lang="en-US" dirty="0"/>
          </a:p>
        </p:txBody>
      </p:sp>
      <p:sp>
        <p:nvSpPr>
          <p:cNvPr id="3" name="Title 2">
            <a:extLst>
              <a:ext uri="{FF2B5EF4-FFF2-40B4-BE49-F238E27FC236}">
                <a16:creationId xmlns:a16="http://schemas.microsoft.com/office/drawing/2014/main" id="{6D50AF6E-CF6A-429E-A4B2-32D2D767B73B}"/>
              </a:ext>
            </a:extLst>
          </p:cNvPr>
          <p:cNvSpPr>
            <a:spLocks noGrp="1"/>
          </p:cNvSpPr>
          <p:nvPr>
            <p:ph type="title"/>
          </p:nvPr>
        </p:nvSpPr>
        <p:spPr/>
        <p:txBody>
          <a:bodyPr/>
          <a:lstStyle/>
          <a:p>
            <a:r>
              <a:rPr lang="en-US" dirty="0"/>
              <a:t>At last meeting 31-Jan-2020, it was decided/learned: </a:t>
            </a:r>
          </a:p>
        </p:txBody>
      </p:sp>
      <p:sp>
        <p:nvSpPr>
          <p:cNvPr id="4" name="Content Placeholder 3">
            <a:extLst>
              <a:ext uri="{FF2B5EF4-FFF2-40B4-BE49-F238E27FC236}">
                <a16:creationId xmlns:a16="http://schemas.microsoft.com/office/drawing/2014/main" id="{2DEBCC4A-09A3-46FA-94B8-812D5A6C188D}"/>
              </a:ext>
            </a:extLst>
          </p:cNvPr>
          <p:cNvSpPr>
            <a:spLocks noGrp="1"/>
          </p:cNvSpPr>
          <p:nvPr>
            <p:ph sz="quarter" idx="20"/>
          </p:nvPr>
        </p:nvSpPr>
        <p:spPr/>
        <p:txBody>
          <a:bodyPr/>
          <a:lstStyle/>
          <a:p>
            <a:r>
              <a:rPr lang="en-US" dirty="0"/>
              <a:t>We still need Richard’s plot on PSD simulation</a:t>
            </a:r>
          </a:p>
          <a:p>
            <a:r>
              <a:rPr lang="en-US" dirty="0"/>
              <a:t>need refined text (plot?) from Chris about the toy MC conjecture for light collection w dense packed 8x22m^2 and WLS foils on an acrylic border around 6x6x20 m^3 box	</a:t>
            </a:r>
          </a:p>
          <a:p>
            <a:r>
              <a:rPr lang="en-US" dirty="0"/>
              <a:t>I would do the following, after agreeing that an inner 30-50cm polyethylene liner inside cryostat might not be reasonable.</a:t>
            </a:r>
          </a:p>
          <a:p>
            <a:pPr lvl="1"/>
            <a:r>
              <a:rPr lang="en-US" dirty="0"/>
              <a:t>I would run n’s from outside the DUNE-like </a:t>
            </a:r>
            <a:r>
              <a:rPr lang="en-US" dirty="0" err="1"/>
              <a:t>wood+foam+coldcryoskin</a:t>
            </a:r>
            <a:r>
              <a:rPr lang="en-US" dirty="0"/>
              <a:t> wall</a:t>
            </a:r>
          </a:p>
          <a:p>
            <a:pPr lvl="2"/>
            <a:r>
              <a:rPr lang="en-US" dirty="0"/>
              <a:t>We will use Li’s/</a:t>
            </a:r>
            <a:r>
              <a:rPr lang="en-US" dirty="0" err="1"/>
              <a:t>Beacom’s</a:t>
            </a:r>
            <a:r>
              <a:rPr lang="en-US" dirty="0"/>
              <a:t> Figure to show how much water shielding bricks are needed outside</a:t>
            </a:r>
          </a:p>
          <a:p>
            <a:pPr lvl="1"/>
            <a:r>
              <a:rPr lang="en-US" dirty="0"/>
              <a:t>I would run n’s from that </a:t>
            </a:r>
            <a:r>
              <a:rPr lang="en-US" dirty="0" err="1"/>
              <a:t>coldcryoskin</a:t>
            </a:r>
            <a:r>
              <a:rPr lang="en-US" dirty="0"/>
              <a:t> wall too</a:t>
            </a:r>
          </a:p>
          <a:p>
            <a:r>
              <a:rPr lang="en-US" dirty="0"/>
              <a:t>…there’s nothing in the DUNE DP bulk </a:t>
            </a:r>
            <a:r>
              <a:rPr lang="en-US" dirty="0" err="1"/>
              <a:t>LAr</a:t>
            </a:r>
            <a:endParaRPr lang="en-US" dirty="0"/>
          </a:p>
          <a:p>
            <a:pPr lvl="1"/>
            <a:r>
              <a:rPr lang="en-US" dirty="0"/>
              <a:t>Per email from Jose Alfonso Soto </a:t>
            </a:r>
            <a:r>
              <a:rPr lang="en-US" dirty="0" err="1"/>
              <a:t>Oton</a:t>
            </a:r>
            <a:endParaRPr lang="en-US" dirty="0"/>
          </a:p>
          <a:p>
            <a:pPr lvl="1"/>
            <a:r>
              <a:rPr lang="en-US" dirty="0"/>
              <a:t>I was seeing “</a:t>
            </a:r>
            <a:r>
              <a:rPr lang="en-US" dirty="0" err="1"/>
              <a:t>LogicalVolumes</a:t>
            </a:r>
            <a:r>
              <a:rPr lang="en-US" dirty="0"/>
              <a:t>” not field cage tubes in the G4 </a:t>
            </a:r>
            <a:r>
              <a:rPr lang="en-US" dirty="0" err="1"/>
              <a:t>DuneDP</a:t>
            </a:r>
            <a:r>
              <a:rPr lang="en-US" dirty="0"/>
              <a:t> drawing</a:t>
            </a:r>
          </a:p>
          <a:p>
            <a:pPr marL="0" indent="0">
              <a:buNone/>
            </a:pPr>
            <a:endParaRPr lang="en-US" dirty="0"/>
          </a:p>
        </p:txBody>
      </p:sp>
    </p:spTree>
    <p:extLst>
      <p:ext uri="{BB962C8B-B14F-4D97-AF65-F5344CB8AC3E}">
        <p14:creationId xmlns:p14="http://schemas.microsoft.com/office/powerpoint/2010/main" val="330041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FA97AD-EB1A-F942-B0E3-73F1071FA6E6}"/>
              </a:ext>
            </a:extLst>
          </p:cNvPr>
          <p:cNvSpPr>
            <a:spLocks noGrp="1"/>
          </p:cNvSpPr>
          <p:nvPr>
            <p:ph type="sldNum" sz="quarter" idx="12"/>
          </p:nvPr>
        </p:nvSpPr>
        <p:spPr/>
        <p:txBody>
          <a:bodyPr/>
          <a:lstStyle/>
          <a:p>
            <a:fld id="{FE7A4BB3-E848-5A44-82DF-322201952CD8}" type="slidenum">
              <a:rPr lang="en-US" smtClean="0"/>
              <a:pPr/>
              <a:t>20</a:t>
            </a:fld>
            <a:endParaRPr lang="en-US" dirty="0"/>
          </a:p>
        </p:txBody>
      </p:sp>
      <p:sp>
        <p:nvSpPr>
          <p:cNvPr id="3" name="Title 2">
            <a:extLst>
              <a:ext uri="{FF2B5EF4-FFF2-40B4-BE49-F238E27FC236}">
                <a16:creationId xmlns:a16="http://schemas.microsoft.com/office/drawing/2014/main" id="{B4C2D3B8-008E-E34B-BCD0-730C637DB4AA}"/>
              </a:ext>
            </a:extLst>
          </p:cNvPr>
          <p:cNvSpPr>
            <a:spLocks noGrp="1"/>
          </p:cNvSpPr>
          <p:nvPr>
            <p:ph type="title"/>
          </p:nvPr>
        </p:nvSpPr>
        <p:spPr/>
        <p:txBody>
          <a:bodyPr/>
          <a:lstStyle/>
          <a:p>
            <a:r>
              <a:rPr lang="en-US" dirty="0"/>
              <a:t>Long skinny </a:t>
            </a:r>
            <a:r>
              <a:rPr lang="en-US" dirty="0" err="1"/>
              <a:t>fidv</a:t>
            </a:r>
            <a:r>
              <a:rPr lang="en-US" dirty="0"/>
              <a:t> has a marginally smaller n count from cold </a:t>
            </a:r>
            <a:r>
              <a:rPr lang="en-US" dirty="0" err="1"/>
              <a:t>cryo</a:t>
            </a:r>
            <a:r>
              <a:rPr lang="en-US" dirty="0"/>
              <a:t> skin.</a:t>
            </a:r>
          </a:p>
        </p:txBody>
      </p:sp>
      <p:pic>
        <p:nvPicPr>
          <p:cNvPr id="6" name="Content Placeholder 5">
            <a:extLst>
              <a:ext uri="{FF2B5EF4-FFF2-40B4-BE49-F238E27FC236}">
                <a16:creationId xmlns:a16="http://schemas.microsoft.com/office/drawing/2014/main" id="{5883F630-45FE-4245-BFA8-49BC8E335C5A}"/>
              </a:ext>
            </a:extLst>
          </p:cNvPr>
          <p:cNvPicPr>
            <a:picLocks noGrp="1" noChangeAspect="1"/>
          </p:cNvPicPr>
          <p:nvPr>
            <p:ph sz="quarter" idx="20"/>
          </p:nvPr>
        </p:nvPicPr>
        <p:blipFill>
          <a:blip r:embed="rId2"/>
          <a:stretch>
            <a:fillRect/>
          </a:stretch>
        </p:blipFill>
        <p:spPr>
          <a:xfrm>
            <a:off x="4851400" y="2609850"/>
            <a:ext cx="5842000" cy="4381500"/>
          </a:xfrm>
        </p:spPr>
      </p:pic>
      <p:sp>
        <p:nvSpPr>
          <p:cNvPr id="7" name="TextBox 6">
            <a:extLst>
              <a:ext uri="{FF2B5EF4-FFF2-40B4-BE49-F238E27FC236}">
                <a16:creationId xmlns:a16="http://schemas.microsoft.com/office/drawing/2014/main" id="{1D4976AE-A407-DE4D-9749-1B88BF27AE48}"/>
              </a:ext>
            </a:extLst>
          </p:cNvPr>
          <p:cNvSpPr txBox="1"/>
          <p:nvPr/>
        </p:nvSpPr>
        <p:spPr>
          <a:xfrm>
            <a:off x="11007969" y="3112477"/>
            <a:ext cx="3165231" cy="4081117"/>
          </a:xfrm>
          <a:prstGeom prst="rect">
            <a:avLst/>
          </a:prstGeom>
          <a:noFill/>
        </p:spPr>
        <p:txBody>
          <a:bodyPr wrap="square" rtlCol="0">
            <a:spAutoFit/>
          </a:bodyPr>
          <a:lstStyle/>
          <a:p>
            <a:r>
              <a:rPr lang="en-US" dirty="0"/>
              <a:t>Compare to upper left, slide 16. </a:t>
            </a:r>
          </a:p>
          <a:p>
            <a:endParaRPr lang="en-US" dirty="0"/>
          </a:p>
          <a:p>
            <a:r>
              <a:rPr lang="en-US" dirty="0"/>
              <a:t>Post-tag: 6.47 vs 7.85</a:t>
            </a:r>
          </a:p>
          <a:p>
            <a:endParaRPr lang="en-US" dirty="0"/>
          </a:p>
          <a:p>
            <a:endParaRPr lang="en-US" dirty="0"/>
          </a:p>
          <a:p>
            <a:r>
              <a:rPr lang="en-US" dirty="0"/>
              <a:t>(Each </a:t>
            </a:r>
            <a:r>
              <a:rPr lang="en-US" dirty="0" err="1"/>
              <a:t>evt</a:t>
            </a:r>
            <a:r>
              <a:rPr lang="en-US" dirty="0"/>
              <a:t> has a weight of about 0.4, so raw pre-tag  numbers 13.561/0.4 and 13.71/0.4, have stat errors well within 1 sigma of each other.)</a:t>
            </a:r>
          </a:p>
        </p:txBody>
      </p:sp>
    </p:spTree>
    <p:extLst>
      <p:ext uri="{BB962C8B-B14F-4D97-AF65-F5344CB8AC3E}">
        <p14:creationId xmlns:p14="http://schemas.microsoft.com/office/powerpoint/2010/main" val="102276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5B97DC-319A-C840-8E7B-E117E2C764B8}"/>
              </a:ext>
            </a:extLst>
          </p:cNvPr>
          <p:cNvSpPr>
            <a:spLocks noGrp="1"/>
          </p:cNvSpPr>
          <p:nvPr>
            <p:ph type="sldNum" sz="quarter" idx="12"/>
          </p:nvPr>
        </p:nvSpPr>
        <p:spPr/>
        <p:txBody>
          <a:bodyPr/>
          <a:lstStyle/>
          <a:p>
            <a:fld id="{FE7A4BB3-E848-5A44-82DF-322201952CD8}" type="slidenum">
              <a:rPr lang="en-US" smtClean="0"/>
              <a:pPr/>
              <a:t>21</a:t>
            </a:fld>
            <a:endParaRPr lang="en-US" dirty="0"/>
          </a:p>
        </p:txBody>
      </p:sp>
      <p:sp>
        <p:nvSpPr>
          <p:cNvPr id="3" name="Title 2">
            <a:extLst>
              <a:ext uri="{FF2B5EF4-FFF2-40B4-BE49-F238E27FC236}">
                <a16:creationId xmlns:a16="http://schemas.microsoft.com/office/drawing/2014/main" id="{1FD883BC-D209-3B49-B3C4-DFAABB169B17}"/>
              </a:ext>
            </a:extLst>
          </p:cNvPr>
          <p:cNvSpPr>
            <a:spLocks noGrp="1"/>
          </p:cNvSpPr>
          <p:nvPr>
            <p:ph type="title"/>
          </p:nvPr>
        </p:nvSpPr>
        <p:spPr>
          <a:xfrm>
            <a:off x="3200400" y="270934"/>
            <a:ext cx="10972800" cy="828120"/>
          </a:xfrm>
        </p:spPr>
        <p:txBody>
          <a:bodyPr/>
          <a:lstStyle/>
          <a:p>
            <a:r>
              <a:rPr lang="en-US" dirty="0"/>
              <a:t>Fixed histo2d’s of location of n’s </a:t>
            </a:r>
            <a:r>
              <a:rPr lang="en-US" dirty="0" err="1"/>
              <a:t>cryoskin</a:t>
            </a:r>
            <a:r>
              <a:rPr lang="en-US" dirty="0"/>
              <a:t> point of origin, which produce the </a:t>
            </a:r>
            <a:r>
              <a:rPr lang="en-US" dirty="0" err="1"/>
              <a:t>bkgd</a:t>
            </a:r>
            <a:r>
              <a:rPr lang="en-US" dirty="0"/>
              <a:t> events in </a:t>
            </a:r>
            <a:r>
              <a:rPr lang="en-US" dirty="0" err="1"/>
              <a:t>fidv</a:t>
            </a:r>
            <a:endParaRPr lang="en-US" dirty="0"/>
          </a:p>
        </p:txBody>
      </p:sp>
      <p:pic>
        <p:nvPicPr>
          <p:cNvPr id="15" name="Picture 14">
            <a:extLst>
              <a:ext uri="{FF2B5EF4-FFF2-40B4-BE49-F238E27FC236}">
                <a16:creationId xmlns:a16="http://schemas.microsoft.com/office/drawing/2014/main" id="{C585462F-59C8-2447-867F-F7F19AF19A09}"/>
              </a:ext>
            </a:extLst>
          </p:cNvPr>
          <p:cNvPicPr>
            <a:picLocks noChangeAspect="1"/>
          </p:cNvPicPr>
          <p:nvPr/>
        </p:nvPicPr>
        <p:blipFill>
          <a:blip r:embed="rId2"/>
          <a:stretch>
            <a:fillRect/>
          </a:stretch>
        </p:blipFill>
        <p:spPr>
          <a:xfrm>
            <a:off x="992301" y="973459"/>
            <a:ext cx="5196639" cy="3897479"/>
          </a:xfrm>
          <a:prstGeom prst="rect">
            <a:avLst/>
          </a:prstGeom>
        </p:spPr>
      </p:pic>
      <p:pic>
        <p:nvPicPr>
          <p:cNvPr id="16" name="Picture 15">
            <a:extLst>
              <a:ext uri="{FF2B5EF4-FFF2-40B4-BE49-F238E27FC236}">
                <a16:creationId xmlns:a16="http://schemas.microsoft.com/office/drawing/2014/main" id="{25672071-A535-8143-A309-D96F920B1F3A}"/>
              </a:ext>
            </a:extLst>
          </p:cNvPr>
          <p:cNvPicPr>
            <a:picLocks noChangeAspect="1"/>
          </p:cNvPicPr>
          <p:nvPr/>
        </p:nvPicPr>
        <p:blipFill>
          <a:blip r:embed="rId3"/>
          <a:stretch>
            <a:fillRect/>
          </a:stretch>
        </p:blipFill>
        <p:spPr>
          <a:xfrm>
            <a:off x="9724292" y="973459"/>
            <a:ext cx="4906108" cy="3679581"/>
          </a:xfrm>
          <a:prstGeom prst="rect">
            <a:avLst/>
          </a:prstGeom>
        </p:spPr>
      </p:pic>
      <p:sp>
        <p:nvSpPr>
          <p:cNvPr id="19" name="TextBox 18">
            <a:extLst>
              <a:ext uri="{FF2B5EF4-FFF2-40B4-BE49-F238E27FC236}">
                <a16:creationId xmlns:a16="http://schemas.microsoft.com/office/drawing/2014/main" id="{C1BADAC4-2735-6F4E-8C63-2F8FB51D04C9}"/>
              </a:ext>
            </a:extLst>
          </p:cNvPr>
          <p:cNvSpPr txBox="1"/>
          <p:nvPr/>
        </p:nvSpPr>
        <p:spPr>
          <a:xfrm>
            <a:off x="6188940" y="2057400"/>
            <a:ext cx="460382" cy="424732"/>
          </a:xfrm>
          <a:prstGeom prst="rect">
            <a:avLst/>
          </a:prstGeom>
          <a:noFill/>
        </p:spPr>
        <p:txBody>
          <a:bodyPr wrap="none" rtlCol="0">
            <a:spAutoFit/>
          </a:bodyPr>
          <a:lstStyle/>
          <a:p>
            <a:r>
              <a:rPr lang="en-US" dirty="0" err="1"/>
              <a:t>zx</a:t>
            </a:r>
            <a:endParaRPr lang="en-US" dirty="0"/>
          </a:p>
        </p:txBody>
      </p:sp>
      <p:sp>
        <p:nvSpPr>
          <p:cNvPr id="20" name="TextBox 19">
            <a:extLst>
              <a:ext uri="{FF2B5EF4-FFF2-40B4-BE49-F238E27FC236}">
                <a16:creationId xmlns:a16="http://schemas.microsoft.com/office/drawing/2014/main" id="{883847FB-9B28-7346-A924-23682C131BD3}"/>
              </a:ext>
            </a:extLst>
          </p:cNvPr>
          <p:cNvSpPr txBox="1"/>
          <p:nvPr/>
        </p:nvSpPr>
        <p:spPr>
          <a:xfrm>
            <a:off x="9263910" y="2211258"/>
            <a:ext cx="460382" cy="424732"/>
          </a:xfrm>
          <a:prstGeom prst="rect">
            <a:avLst/>
          </a:prstGeom>
          <a:noFill/>
        </p:spPr>
        <p:txBody>
          <a:bodyPr wrap="square" rtlCol="0">
            <a:spAutoFit/>
          </a:bodyPr>
          <a:lstStyle/>
          <a:p>
            <a:r>
              <a:rPr lang="en-US" dirty="0" err="1"/>
              <a:t>zy</a:t>
            </a:r>
            <a:endParaRPr lang="en-US" dirty="0"/>
          </a:p>
        </p:txBody>
      </p:sp>
      <p:pic>
        <p:nvPicPr>
          <p:cNvPr id="22" name="Picture 21">
            <a:extLst>
              <a:ext uri="{FF2B5EF4-FFF2-40B4-BE49-F238E27FC236}">
                <a16:creationId xmlns:a16="http://schemas.microsoft.com/office/drawing/2014/main" id="{4B32CB92-0A07-214F-8EA1-954F6C61AB1F}"/>
              </a:ext>
            </a:extLst>
          </p:cNvPr>
          <p:cNvPicPr>
            <a:picLocks noChangeAspect="1"/>
          </p:cNvPicPr>
          <p:nvPr/>
        </p:nvPicPr>
        <p:blipFill>
          <a:blip r:embed="rId4"/>
          <a:stretch>
            <a:fillRect/>
          </a:stretch>
        </p:blipFill>
        <p:spPr>
          <a:xfrm>
            <a:off x="5760951" y="4538755"/>
            <a:ext cx="4906107" cy="3679580"/>
          </a:xfrm>
          <a:prstGeom prst="rect">
            <a:avLst/>
          </a:prstGeom>
        </p:spPr>
      </p:pic>
      <p:sp>
        <p:nvSpPr>
          <p:cNvPr id="23" name="TextBox 22">
            <a:extLst>
              <a:ext uri="{FF2B5EF4-FFF2-40B4-BE49-F238E27FC236}">
                <a16:creationId xmlns:a16="http://schemas.microsoft.com/office/drawing/2014/main" id="{79563EA5-3912-E84C-B443-A0BEEFBBC747}"/>
              </a:ext>
            </a:extLst>
          </p:cNvPr>
          <p:cNvSpPr txBox="1"/>
          <p:nvPr/>
        </p:nvSpPr>
        <p:spPr>
          <a:xfrm>
            <a:off x="7738885" y="4114800"/>
            <a:ext cx="460382" cy="424732"/>
          </a:xfrm>
          <a:prstGeom prst="rect">
            <a:avLst/>
          </a:prstGeom>
          <a:noFill/>
        </p:spPr>
        <p:txBody>
          <a:bodyPr wrap="square" rtlCol="0">
            <a:spAutoFit/>
          </a:bodyPr>
          <a:lstStyle/>
          <a:p>
            <a:r>
              <a:rPr lang="en-US" dirty="0" err="1"/>
              <a:t>xy</a:t>
            </a:r>
            <a:endParaRPr lang="en-US" dirty="0"/>
          </a:p>
        </p:txBody>
      </p:sp>
    </p:spTree>
    <p:extLst>
      <p:ext uri="{BB962C8B-B14F-4D97-AF65-F5344CB8AC3E}">
        <p14:creationId xmlns:p14="http://schemas.microsoft.com/office/powerpoint/2010/main" val="143225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13537F-642B-984A-A64B-9AF76B2414AF}"/>
              </a:ext>
            </a:extLst>
          </p:cNvPr>
          <p:cNvSpPr>
            <a:spLocks noGrp="1"/>
          </p:cNvSpPr>
          <p:nvPr>
            <p:ph type="sldNum" sz="quarter" idx="12"/>
          </p:nvPr>
        </p:nvSpPr>
        <p:spPr/>
        <p:txBody>
          <a:bodyPr/>
          <a:lstStyle/>
          <a:p>
            <a:fld id="{FE7A4BB3-E848-5A44-82DF-322201952CD8}" type="slidenum">
              <a:rPr lang="en-US" smtClean="0"/>
              <a:pPr/>
              <a:t>3</a:t>
            </a:fld>
            <a:endParaRPr lang="en-US" dirty="0"/>
          </a:p>
        </p:txBody>
      </p:sp>
      <p:sp>
        <p:nvSpPr>
          <p:cNvPr id="3" name="Title 2">
            <a:extLst>
              <a:ext uri="{FF2B5EF4-FFF2-40B4-BE49-F238E27FC236}">
                <a16:creationId xmlns:a16="http://schemas.microsoft.com/office/drawing/2014/main" id="{BAB2FAEB-B6CA-6C4E-8606-2476DC838FAC}"/>
              </a:ext>
            </a:extLst>
          </p:cNvPr>
          <p:cNvSpPr>
            <a:spLocks noGrp="1"/>
          </p:cNvSpPr>
          <p:nvPr>
            <p:ph type="title"/>
          </p:nvPr>
        </p:nvSpPr>
        <p:spPr/>
        <p:txBody>
          <a:bodyPr/>
          <a:lstStyle/>
          <a:p>
            <a:r>
              <a:rPr lang="en-US" dirty="0"/>
              <a:t>n normalization awareness</a:t>
            </a:r>
          </a:p>
        </p:txBody>
      </p:sp>
      <p:sp>
        <p:nvSpPr>
          <p:cNvPr id="4" name="Content Placeholder 3">
            <a:extLst>
              <a:ext uri="{FF2B5EF4-FFF2-40B4-BE49-F238E27FC236}">
                <a16:creationId xmlns:a16="http://schemas.microsoft.com/office/drawing/2014/main" id="{DB825047-66E3-6444-B4CB-3889534D9102}"/>
              </a:ext>
            </a:extLst>
          </p:cNvPr>
          <p:cNvSpPr>
            <a:spLocks noGrp="1"/>
          </p:cNvSpPr>
          <p:nvPr>
            <p:ph sz="quarter" idx="20"/>
          </p:nvPr>
        </p:nvSpPr>
        <p:spPr>
          <a:xfrm>
            <a:off x="1371600" y="2057399"/>
            <a:ext cx="12801600" cy="6028766"/>
          </a:xfrm>
        </p:spPr>
        <p:txBody>
          <a:bodyPr/>
          <a:lstStyle/>
          <a:p>
            <a:r>
              <a:rPr lang="en-US" dirty="0"/>
              <a:t>In the meantime, I’ve also been running n’s from concrete in DUNE full </a:t>
            </a:r>
            <a:r>
              <a:rPr lang="en-US" dirty="0" err="1"/>
              <a:t>geom</a:t>
            </a:r>
            <a:endParaRPr lang="en-US" dirty="0"/>
          </a:p>
          <a:p>
            <a:pPr lvl="1"/>
            <a:r>
              <a:rPr lang="en-US" dirty="0"/>
              <a:t>On the other wp </a:t>
            </a:r>
          </a:p>
          <a:p>
            <a:r>
              <a:rPr lang="en-US" dirty="0"/>
              <a:t>In so doing, I realize I’ve been normalizing to 10 Hz emanating from rock, not 10 Hz n-capture rate in the </a:t>
            </a:r>
            <a:r>
              <a:rPr lang="en-US" dirty="0" err="1"/>
              <a:t>LAr</a:t>
            </a:r>
            <a:r>
              <a:rPr lang="en-US" dirty="0"/>
              <a:t>, which is the right normalization!</a:t>
            </a:r>
          </a:p>
          <a:p>
            <a:pPr lvl="1"/>
            <a:r>
              <a:rPr lang="en-US" dirty="0"/>
              <a:t>From the full DUNE sim it’s clear to get the 10 Hz capture rate in the </a:t>
            </a:r>
            <a:r>
              <a:rPr lang="en-US" dirty="0" err="1"/>
              <a:t>LAr</a:t>
            </a:r>
            <a:r>
              <a:rPr lang="en-US" dirty="0"/>
              <a:t>, one needs about 20kHz emanating from the rock. </a:t>
            </a:r>
          </a:p>
          <a:p>
            <a:pPr lvl="2"/>
            <a:r>
              <a:rPr lang="en-US" dirty="0"/>
              <a:t>In the full sim that’s what I see</a:t>
            </a:r>
          </a:p>
          <a:p>
            <a:pPr lvl="2"/>
            <a:r>
              <a:rPr lang="en-US" dirty="0"/>
              <a:t>20kHz follows from 6.5 </a:t>
            </a:r>
            <a:r>
              <a:rPr lang="en-US" dirty="0" err="1"/>
              <a:t>muBq</a:t>
            </a:r>
            <a:r>
              <a:rPr lang="en-US" dirty="0"/>
              <a:t>/cm3 in the rock</a:t>
            </a:r>
          </a:p>
          <a:p>
            <a:pPr lvl="2"/>
            <a:r>
              <a:rPr lang="en-US" dirty="0"/>
              <a:t>It also gives a flux from the wall of 0.91E-5/cm^2/sec, as is claimed to be measured at SURF</a:t>
            </a:r>
          </a:p>
          <a:p>
            <a:pPr lvl="2"/>
            <a:r>
              <a:rPr lang="en-US" dirty="0">
                <a:solidFill>
                  <a:srgbClr val="FF0000"/>
                </a:solidFill>
              </a:rPr>
              <a:t>This is the rate with which to normalize properly</a:t>
            </a:r>
          </a:p>
          <a:p>
            <a:r>
              <a:rPr lang="en-US" dirty="0"/>
              <a:t>In the following plots you’ll see we need </a:t>
            </a:r>
            <a:r>
              <a:rPr lang="en-US" strike="sngStrike" dirty="0"/>
              <a:t>40</a:t>
            </a:r>
            <a:r>
              <a:rPr lang="en-US" dirty="0"/>
              <a:t> </a:t>
            </a:r>
            <a:r>
              <a:rPr lang="en-US" dirty="0">
                <a:solidFill>
                  <a:srgbClr val="FF0000"/>
                </a:solidFill>
              </a:rPr>
              <a:t>only</a:t>
            </a:r>
            <a:r>
              <a:rPr lang="en-US" dirty="0"/>
              <a:t> </a:t>
            </a:r>
            <a:r>
              <a:rPr lang="en-US" dirty="0">
                <a:solidFill>
                  <a:srgbClr val="FF0000"/>
                </a:solidFill>
              </a:rPr>
              <a:t>20</a:t>
            </a:r>
            <a:r>
              <a:rPr lang="en-US" dirty="0"/>
              <a:t> cm of Li-</a:t>
            </a:r>
            <a:r>
              <a:rPr lang="en-US" dirty="0" err="1"/>
              <a:t>Beacom</a:t>
            </a:r>
            <a:r>
              <a:rPr lang="en-US" dirty="0"/>
              <a:t> water bricks to just get by inside a 10cm acrylic box with O(100) n </a:t>
            </a:r>
            <a:r>
              <a:rPr lang="en-US" dirty="0" err="1"/>
              <a:t>bkgd</a:t>
            </a:r>
            <a:r>
              <a:rPr lang="en-US" dirty="0"/>
              <a:t> even after multiple site cuts at a 100 keV threshold</a:t>
            </a:r>
          </a:p>
          <a:p>
            <a:pPr lvl="1"/>
            <a:r>
              <a:rPr lang="en-US" dirty="0"/>
              <a:t>Sensitivity curves currently show 100 keV with 10 </a:t>
            </a:r>
            <a:r>
              <a:rPr lang="en-US" dirty="0" err="1"/>
              <a:t>bkgd</a:t>
            </a:r>
            <a:endParaRPr lang="en-US" dirty="0"/>
          </a:p>
          <a:p>
            <a:pPr lvl="1"/>
            <a:r>
              <a:rPr lang="en-US" dirty="0"/>
              <a:t>Would it kill us to have a 15-20cm thick acrylic box?</a:t>
            </a:r>
          </a:p>
          <a:p>
            <a:pPr lvl="2"/>
            <a:endParaRPr lang="en-US" dirty="0"/>
          </a:p>
        </p:txBody>
      </p:sp>
    </p:spTree>
    <p:extLst>
      <p:ext uri="{BB962C8B-B14F-4D97-AF65-F5344CB8AC3E}">
        <p14:creationId xmlns:p14="http://schemas.microsoft.com/office/powerpoint/2010/main" val="321062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E087AB-4F98-9742-8FDA-287DBD4FA16E}"/>
              </a:ext>
            </a:extLst>
          </p:cNvPr>
          <p:cNvSpPr>
            <a:spLocks noGrp="1"/>
          </p:cNvSpPr>
          <p:nvPr>
            <p:ph type="sldNum" sz="quarter" idx="12"/>
          </p:nvPr>
        </p:nvSpPr>
        <p:spPr/>
        <p:txBody>
          <a:bodyPr/>
          <a:lstStyle/>
          <a:p>
            <a:fld id="{FE7A4BB3-E848-5A44-82DF-322201952CD8}" type="slidenum">
              <a:rPr lang="en-US" smtClean="0"/>
              <a:pPr/>
              <a:t>4</a:t>
            </a:fld>
            <a:endParaRPr lang="en-US" dirty="0"/>
          </a:p>
        </p:txBody>
      </p:sp>
      <p:sp>
        <p:nvSpPr>
          <p:cNvPr id="3" name="Title 2">
            <a:extLst>
              <a:ext uri="{FF2B5EF4-FFF2-40B4-BE49-F238E27FC236}">
                <a16:creationId xmlns:a16="http://schemas.microsoft.com/office/drawing/2014/main" id="{2E83C391-CC53-BB4F-BAC1-9C1A60D224F7}"/>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82B82AAD-A3EF-2047-AC96-5FC2A7786A9C}"/>
              </a:ext>
            </a:extLst>
          </p:cNvPr>
          <p:cNvSpPr>
            <a:spLocks noGrp="1"/>
          </p:cNvSpPr>
          <p:nvPr>
            <p:ph sz="quarter" idx="20"/>
          </p:nvPr>
        </p:nvSpPr>
        <p:spPr/>
        <p:txBody>
          <a:bodyPr/>
          <a:lstStyle/>
          <a:p>
            <a:r>
              <a:rPr lang="en-US" dirty="0"/>
              <a:t>I think we need to fix a geometry for the paper.</a:t>
            </a:r>
          </a:p>
          <a:p>
            <a:pPr lvl="1"/>
            <a:r>
              <a:rPr lang="en-US" dirty="0"/>
              <a:t>We this, we can then say how well we’re doing with well-studied geometry and </a:t>
            </a:r>
            <a:r>
              <a:rPr lang="en-US" dirty="0" err="1"/>
              <a:t>bkgds</a:t>
            </a:r>
            <a:r>
              <a:rPr lang="en-US" dirty="0"/>
              <a:t>, </a:t>
            </a:r>
          </a:p>
          <a:p>
            <a:pPr lvl="1"/>
            <a:r>
              <a:rPr lang="en-US" dirty="0"/>
              <a:t>And  with further embellishments/tweaks – perhaps not precisely specified – we can get to an O(1) </a:t>
            </a:r>
            <a:r>
              <a:rPr lang="en-US" dirty="0" err="1"/>
              <a:t>bkgd</a:t>
            </a:r>
            <a:r>
              <a:rPr lang="en-US" dirty="0"/>
              <a:t> at 75 keV and O(10) </a:t>
            </a:r>
            <a:r>
              <a:rPr lang="en-US" dirty="0" err="1"/>
              <a:t>bkgd</a:t>
            </a:r>
            <a:r>
              <a:rPr lang="en-US" dirty="0"/>
              <a:t> at 50 keV ….</a:t>
            </a:r>
          </a:p>
          <a:p>
            <a:pPr lvl="2"/>
            <a:r>
              <a:rPr lang="en-US" dirty="0"/>
              <a:t>Basically more plastic everywhere.</a:t>
            </a:r>
          </a:p>
          <a:p>
            <a:pPr lvl="2"/>
            <a:endParaRPr lang="en-US" dirty="0"/>
          </a:p>
          <a:p>
            <a:pPr lvl="1"/>
            <a:r>
              <a:rPr lang="en-US" dirty="0"/>
              <a:t>So, for that geometry, I propose that we say we have the </a:t>
            </a:r>
            <a:r>
              <a:rPr lang="en-US" strike="sngStrike" dirty="0"/>
              <a:t>40 </a:t>
            </a:r>
            <a:r>
              <a:rPr lang="en-US" dirty="0">
                <a:solidFill>
                  <a:srgbClr val="FF0000"/>
                </a:solidFill>
              </a:rPr>
              <a:t>20 </a:t>
            </a:r>
            <a:r>
              <a:rPr lang="en-US" dirty="0"/>
              <a:t>cm water bricks among the I-beams, along with the wood-foam-</a:t>
            </a:r>
            <a:r>
              <a:rPr lang="en-US" dirty="0" err="1"/>
              <a:t>coldcryoskin</a:t>
            </a:r>
            <a:r>
              <a:rPr lang="en-US" dirty="0"/>
              <a:t> wall, and  a 10+cm acrylic box inside</a:t>
            </a:r>
          </a:p>
          <a:p>
            <a:pPr lvl="2"/>
            <a:r>
              <a:rPr lang="en-US" dirty="0"/>
              <a:t>This is all consistent with what I’ve modeled</a:t>
            </a:r>
          </a:p>
          <a:p>
            <a:pPr lvl="2"/>
            <a:r>
              <a:rPr lang="en-US" dirty="0"/>
              <a:t>Except not considering the neutrons from the I-beams themselves</a:t>
            </a:r>
          </a:p>
          <a:p>
            <a:pPr lvl="2"/>
            <a:r>
              <a:rPr lang="en-US" dirty="0"/>
              <a:t>Alternatively 50cm water, 10cm acrylic</a:t>
            </a:r>
          </a:p>
          <a:p>
            <a:pPr lvl="2"/>
            <a:r>
              <a:rPr lang="en-US" dirty="0">
                <a:solidFill>
                  <a:srgbClr val="FF0000"/>
                </a:solidFill>
              </a:rPr>
              <a:t>New, tall inner acrylic box. </a:t>
            </a:r>
          </a:p>
        </p:txBody>
      </p:sp>
    </p:spTree>
    <p:extLst>
      <p:ext uri="{BB962C8B-B14F-4D97-AF65-F5344CB8AC3E}">
        <p14:creationId xmlns:p14="http://schemas.microsoft.com/office/powerpoint/2010/main" val="374187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88BD27-8C86-2548-AA7B-4EAFDDE4D440}"/>
              </a:ext>
            </a:extLst>
          </p:cNvPr>
          <p:cNvSpPr>
            <a:spLocks noGrp="1"/>
          </p:cNvSpPr>
          <p:nvPr>
            <p:ph type="sldNum" sz="quarter" idx="12"/>
          </p:nvPr>
        </p:nvSpPr>
        <p:spPr/>
        <p:txBody>
          <a:bodyPr/>
          <a:lstStyle/>
          <a:p>
            <a:fld id="{FE7A4BB3-E848-5A44-82DF-322201952CD8}" type="slidenum">
              <a:rPr lang="en-US" smtClean="0"/>
              <a:pPr/>
              <a:t>5</a:t>
            </a:fld>
            <a:endParaRPr lang="en-US" dirty="0"/>
          </a:p>
        </p:txBody>
      </p:sp>
      <p:sp>
        <p:nvSpPr>
          <p:cNvPr id="3" name="Title 2">
            <a:extLst>
              <a:ext uri="{FF2B5EF4-FFF2-40B4-BE49-F238E27FC236}">
                <a16:creationId xmlns:a16="http://schemas.microsoft.com/office/drawing/2014/main" id="{0C0D6A17-35D2-6747-924A-71F380092277}"/>
              </a:ext>
            </a:extLst>
          </p:cNvPr>
          <p:cNvSpPr>
            <a:spLocks noGrp="1"/>
          </p:cNvSpPr>
          <p:nvPr>
            <p:ph type="title"/>
          </p:nvPr>
        </p:nvSpPr>
        <p:spPr/>
        <p:txBody>
          <a:bodyPr/>
          <a:lstStyle/>
          <a:p>
            <a:r>
              <a:rPr lang="en-US" dirty="0"/>
              <a:t>Geometry G4 pic</a:t>
            </a:r>
          </a:p>
        </p:txBody>
      </p:sp>
      <p:pic>
        <p:nvPicPr>
          <p:cNvPr id="5" name="Content Placeholder 4">
            <a:extLst>
              <a:ext uri="{FF2B5EF4-FFF2-40B4-BE49-F238E27FC236}">
                <a16:creationId xmlns:a16="http://schemas.microsoft.com/office/drawing/2014/main" id="{A7EF49D6-76AD-0248-BDBA-102F9C73D10A}"/>
              </a:ext>
            </a:extLst>
          </p:cNvPr>
          <p:cNvPicPr>
            <a:picLocks noGrp="1" noChangeAspect="1"/>
          </p:cNvPicPr>
          <p:nvPr>
            <p:ph sz="quarter" idx="20"/>
          </p:nvPr>
        </p:nvPicPr>
        <p:blipFill>
          <a:blip r:embed="rId2"/>
          <a:stretch>
            <a:fillRect/>
          </a:stretch>
        </p:blipFill>
        <p:spPr>
          <a:xfrm>
            <a:off x="6303309" y="2067859"/>
            <a:ext cx="7277100" cy="4927600"/>
          </a:xfrm>
          <a:prstGeom prst="rect">
            <a:avLst/>
          </a:prstGeom>
        </p:spPr>
      </p:pic>
      <p:sp>
        <p:nvSpPr>
          <p:cNvPr id="6" name="TextBox 5">
            <a:extLst>
              <a:ext uri="{FF2B5EF4-FFF2-40B4-BE49-F238E27FC236}">
                <a16:creationId xmlns:a16="http://schemas.microsoft.com/office/drawing/2014/main" id="{F2F38AB3-54C7-4C49-8EED-756F26AB4D86}"/>
              </a:ext>
            </a:extLst>
          </p:cNvPr>
          <p:cNvSpPr txBox="1"/>
          <p:nvPr/>
        </p:nvSpPr>
        <p:spPr>
          <a:xfrm>
            <a:off x="1613647" y="2336800"/>
            <a:ext cx="4303059" cy="4081117"/>
          </a:xfrm>
          <a:prstGeom prst="rect">
            <a:avLst/>
          </a:prstGeom>
          <a:noFill/>
        </p:spPr>
        <p:txBody>
          <a:bodyPr wrap="square" rtlCol="0">
            <a:spAutoFit/>
          </a:bodyPr>
          <a:lstStyle/>
          <a:p>
            <a:r>
              <a:rPr lang="en-US" dirty="0"/>
              <a:t>10 neutrons launched per the rock spectrum (next </a:t>
            </a:r>
            <a:r>
              <a:rPr lang="en-US" dirty="0" err="1"/>
              <a:t>pg</a:t>
            </a:r>
            <a:r>
              <a:rPr lang="en-US" dirty="0"/>
              <a:t>) from top outside the ~80cm </a:t>
            </a:r>
            <a:r>
              <a:rPr lang="en-US" dirty="0" err="1"/>
              <a:t>foam+wood+cold-cryoskin</a:t>
            </a:r>
            <a:r>
              <a:rPr lang="en-US" dirty="0"/>
              <a:t> sandwich.</a:t>
            </a:r>
          </a:p>
          <a:p>
            <a:endParaRPr lang="en-US" dirty="0"/>
          </a:p>
          <a:p>
            <a:r>
              <a:rPr lang="en-US" dirty="0"/>
              <a:t>Inside is the 10cm acrylic box surrounding our fiducial 1 </a:t>
            </a:r>
            <a:r>
              <a:rPr lang="en-US" dirty="0" err="1"/>
              <a:t>kt</a:t>
            </a:r>
            <a:r>
              <a:rPr lang="en-US" dirty="0"/>
              <a:t> on the walls of which one imagines WLS foils</a:t>
            </a:r>
          </a:p>
          <a:p>
            <a:endParaRPr lang="en-US" dirty="0"/>
          </a:p>
          <a:p>
            <a:r>
              <a:rPr lang="en-US" dirty="0">
                <a:solidFill>
                  <a:srgbClr val="FF0000"/>
                </a:solidFill>
              </a:rPr>
              <a:t>See next page</a:t>
            </a:r>
          </a:p>
        </p:txBody>
      </p:sp>
    </p:spTree>
    <p:extLst>
      <p:ext uri="{BB962C8B-B14F-4D97-AF65-F5344CB8AC3E}">
        <p14:creationId xmlns:p14="http://schemas.microsoft.com/office/powerpoint/2010/main" val="119945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49E15F-3A25-2B41-A780-F29B8755E3BE}"/>
              </a:ext>
            </a:extLst>
          </p:cNvPr>
          <p:cNvSpPr>
            <a:spLocks noGrp="1"/>
          </p:cNvSpPr>
          <p:nvPr>
            <p:ph type="sldNum" sz="quarter" idx="12"/>
          </p:nvPr>
        </p:nvSpPr>
        <p:spPr/>
        <p:txBody>
          <a:bodyPr/>
          <a:lstStyle/>
          <a:p>
            <a:fld id="{FE7A4BB3-E848-5A44-82DF-322201952CD8}" type="slidenum">
              <a:rPr lang="en-US" smtClean="0"/>
              <a:pPr/>
              <a:t>6</a:t>
            </a:fld>
            <a:endParaRPr lang="en-US" dirty="0"/>
          </a:p>
        </p:txBody>
      </p:sp>
      <p:sp>
        <p:nvSpPr>
          <p:cNvPr id="3" name="Title 2">
            <a:extLst>
              <a:ext uri="{FF2B5EF4-FFF2-40B4-BE49-F238E27FC236}">
                <a16:creationId xmlns:a16="http://schemas.microsoft.com/office/drawing/2014/main" id="{079BC687-A93A-7F47-A5C5-31B559B547C1}"/>
              </a:ext>
            </a:extLst>
          </p:cNvPr>
          <p:cNvSpPr>
            <a:spLocks noGrp="1"/>
          </p:cNvSpPr>
          <p:nvPr>
            <p:ph type="title"/>
          </p:nvPr>
        </p:nvSpPr>
        <p:spPr/>
        <p:txBody>
          <a:bodyPr/>
          <a:lstStyle/>
          <a:p>
            <a:r>
              <a:rPr lang="en-US" dirty="0">
                <a:solidFill>
                  <a:srgbClr val="FF0000"/>
                </a:solidFill>
              </a:rPr>
              <a:t>13-Feb-2019: new tall box.</a:t>
            </a:r>
          </a:p>
        </p:txBody>
      </p:sp>
      <p:pic>
        <p:nvPicPr>
          <p:cNvPr id="5" name="Content Placeholder 4">
            <a:extLst>
              <a:ext uri="{FF2B5EF4-FFF2-40B4-BE49-F238E27FC236}">
                <a16:creationId xmlns:a16="http://schemas.microsoft.com/office/drawing/2014/main" id="{6A31B395-BBE4-A64F-9489-C4D6A6D8DADB}"/>
              </a:ext>
            </a:extLst>
          </p:cNvPr>
          <p:cNvPicPr>
            <a:picLocks noGrp="1" noChangeAspect="1"/>
          </p:cNvPicPr>
          <p:nvPr>
            <p:ph sz="quarter" idx="20"/>
          </p:nvPr>
        </p:nvPicPr>
        <p:blipFill>
          <a:blip r:embed="rId2"/>
          <a:stretch>
            <a:fillRect/>
          </a:stretch>
        </p:blipFill>
        <p:spPr>
          <a:xfrm>
            <a:off x="4076700" y="2063750"/>
            <a:ext cx="7391400" cy="5473700"/>
          </a:xfrm>
          <a:prstGeom prst="rect">
            <a:avLst/>
          </a:prstGeom>
        </p:spPr>
      </p:pic>
      <p:sp>
        <p:nvSpPr>
          <p:cNvPr id="6" name="TextBox 5">
            <a:extLst>
              <a:ext uri="{FF2B5EF4-FFF2-40B4-BE49-F238E27FC236}">
                <a16:creationId xmlns:a16="http://schemas.microsoft.com/office/drawing/2014/main" id="{343F7A17-4218-7E45-92C9-3A4001A7ACE1}"/>
              </a:ext>
            </a:extLst>
          </p:cNvPr>
          <p:cNvSpPr txBox="1"/>
          <p:nvPr/>
        </p:nvSpPr>
        <p:spPr>
          <a:xfrm>
            <a:off x="1739590" y="2453268"/>
            <a:ext cx="2051825" cy="3748719"/>
          </a:xfrm>
          <a:prstGeom prst="rect">
            <a:avLst/>
          </a:prstGeom>
          <a:noFill/>
        </p:spPr>
        <p:txBody>
          <a:bodyPr wrap="square" rtlCol="0">
            <a:spAutoFit/>
          </a:bodyPr>
          <a:lstStyle/>
          <a:p>
            <a:r>
              <a:rPr lang="en-US" dirty="0">
                <a:solidFill>
                  <a:srgbClr val="FF0000"/>
                </a:solidFill>
              </a:rPr>
              <a:t>Neutrons now emanated uniformly from the inner surrounding6-sided </a:t>
            </a:r>
            <a:r>
              <a:rPr lang="en-US" dirty="0" err="1">
                <a:solidFill>
                  <a:srgbClr val="FF0000"/>
                </a:solidFill>
              </a:rPr>
              <a:t>coldCryoSkin</a:t>
            </a:r>
            <a:r>
              <a:rPr lang="en-US" dirty="0">
                <a:solidFill>
                  <a:srgbClr val="FF0000"/>
                </a:solidFill>
              </a:rPr>
              <a:t>, not from a plane, and multiplied by (4+2*r).</a:t>
            </a:r>
          </a:p>
        </p:txBody>
      </p:sp>
    </p:spTree>
    <p:extLst>
      <p:ext uri="{BB962C8B-B14F-4D97-AF65-F5344CB8AC3E}">
        <p14:creationId xmlns:p14="http://schemas.microsoft.com/office/powerpoint/2010/main" val="342845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D97787-6675-0A4A-A8FD-D5223F3E8647}"/>
              </a:ext>
            </a:extLst>
          </p:cNvPr>
          <p:cNvSpPr>
            <a:spLocks noGrp="1"/>
          </p:cNvSpPr>
          <p:nvPr>
            <p:ph type="sldNum" sz="quarter" idx="12"/>
          </p:nvPr>
        </p:nvSpPr>
        <p:spPr/>
        <p:txBody>
          <a:bodyPr/>
          <a:lstStyle/>
          <a:p>
            <a:fld id="{FE7A4BB3-E848-5A44-82DF-322201952CD8}" type="slidenum">
              <a:rPr lang="en-US" smtClean="0"/>
              <a:pPr/>
              <a:t>7</a:t>
            </a:fld>
            <a:endParaRPr lang="en-US" dirty="0"/>
          </a:p>
        </p:txBody>
      </p:sp>
      <p:sp>
        <p:nvSpPr>
          <p:cNvPr id="3" name="Title 2">
            <a:extLst>
              <a:ext uri="{FF2B5EF4-FFF2-40B4-BE49-F238E27FC236}">
                <a16:creationId xmlns:a16="http://schemas.microsoft.com/office/drawing/2014/main" id="{AC3A6183-6036-9140-A99F-3223968BE4D1}"/>
              </a:ext>
            </a:extLst>
          </p:cNvPr>
          <p:cNvSpPr>
            <a:spLocks noGrp="1"/>
          </p:cNvSpPr>
          <p:nvPr>
            <p:ph type="title"/>
          </p:nvPr>
        </p:nvSpPr>
        <p:spPr/>
        <p:txBody>
          <a:bodyPr/>
          <a:lstStyle/>
          <a:p>
            <a:r>
              <a:rPr lang="en-US" dirty="0"/>
              <a:t>n flux in our 1kt from outside rock in </a:t>
            </a:r>
            <a:r>
              <a:rPr lang="en-US" dirty="0" err="1"/>
              <a:t>LAr</a:t>
            </a:r>
            <a:endParaRPr lang="en-US" dirty="0"/>
          </a:p>
        </p:txBody>
      </p:sp>
      <p:pic>
        <p:nvPicPr>
          <p:cNvPr id="5" name="Content Placeholder 4">
            <a:extLst>
              <a:ext uri="{FF2B5EF4-FFF2-40B4-BE49-F238E27FC236}">
                <a16:creationId xmlns:a16="http://schemas.microsoft.com/office/drawing/2014/main" id="{3578DCD2-971E-AD46-AD57-9EF9A74CFF48}"/>
              </a:ext>
            </a:extLst>
          </p:cNvPr>
          <p:cNvPicPr>
            <a:picLocks noGrp="1" noChangeAspect="1"/>
          </p:cNvPicPr>
          <p:nvPr>
            <p:ph sz="quarter" idx="20"/>
          </p:nvPr>
        </p:nvPicPr>
        <p:blipFill>
          <a:blip r:embed="rId2"/>
          <a:stretch>
            <a:fillRect/>
          </a:stretch>
        </p:blipFill>
        <p:spPr>
          <a:xfrm>
            <a:off x="4238686" y="2057400"/>
            <a:ext cx="7067427" cy="5486400"/>
          </a:xfrm>
          <a:prstGeom prst="rect">
            <a:avLst/>
          </a:prstGeom>
        </p:spPr>
      </p:pic>
      <p:cxnSp>
        <p:nvCxnSpPr>
          <p:cNvPr id="6" name="Straight Connector 5">
            <a:extLst>
              <a:ext uri="{FF2B5EF4-FFF2-40B4-BE49-F238E27FC236}">
                <a16:creationId xmlns:a16="http://schemas.microsoft.com/office/drawing/2014/main" id="{10DC115D-1A30-3A4B-A59C-340BDC9ACFBF}"/>
              </a:ext>
            </a:extLst>
          </p:cNvPr>
          <p:cNvCxnSpPr/>
          <p:nvPr/>
        </p:nvCxnSpPr>
        <p:spPr>
          <a:xfrm>
            <a:off x="3033132" y="2631688"/>
            <a:ext cx="9857678" cy="4683512"/>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1CDF320-D800-914A-ABCC-296FC2183448}"/>
              </a:ext>
            </a:extLst>
          </p:cNvPr>
          <p:cNvCxnSpPr>
            <a:cxnSpLocks/>
          </p:cNvCxnSpPr>
          <p:nvPr/>
        </p:nvCxnSpPr>
        <p:spPr>
          <a:xfrm flipV="1">
            <a:off x="2743200" y="3379304"/>
            <a:ext cx="10654748" cy="3538331"/>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75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8E0CFD-B927-0C46-AB4F-F0DBE0D88511}"/>
              </a:ext>
            </a:extLst>
          </p:cNvPr>
          <p:cNvSpPr>
            <a:spLocks noGrp="1"/>
          </p:cNvSpPr>
          <p:nvPr>
            <p:ph type="sldNum" sz="quarter" idx="12"/>
          </p:nvPr>
        </p:nvSpPr>
        <p:spPr/>
        <p:txBody>
          <a:bodyPr/>
          <a:lstStyle/>
          <a:p>
            <a:fld id="{FE7A4BB3-E848-5A44-82DF-322201952CD8}" type="slidenum">
              <a:rPr lang="en-US" smtClean="0"/>
              <a:pPr/>
              <a:t>8</a:t>
            </a:fld>
            <a:endParaRPr lang="en-US" dirty="0"/>
          </a:p>
        </p:txBody>
      </p:sp>
      <p:sp>
        <p:nvSpPr>
          <p:cNvPr id="3" name="Title 2">
            <a:extLst>
              <a:ext uri="{FF2B5EF4-FFF2-40B4-BE49-F238E27FC236}">
                <a16:creationId xmlns:a16="http://schemas.microsoft.com/office/drawing/2014/main" id="{BC0E67AD-89FA-4341-AFAA-45D456CC012F}"/>
              </a:ext>
            </a:extLst>
          </p:cNvPr>
          <p:cNvSpPr>
            <a:spLocks noGrp="1"/>
          </p:cNvSpPr>
          <p:nvPr>
            <p:ph type="title"/>
          </p:nvPr>
        </p:nvSpPr>
        <p:spPr/>
        <p:txBody>
          <a:bodyPr/>
          <a:lstStyle/>
          <a:p>
            <a:r>
              <a:rPr lang="en-US" dirty="0">
                <a:solidFill>
                  <a:srgbClr val="FF0000"/>
                </a:solidFill>
              </a:rPr>
              <a:t>13-Feb-2019 update to previous using 0.9E-5 /cm2/sec n emanation from walls.</a:t>
            </a:r>
          </a:p>
        </p:txBody>
      </p:sp>
      <p:pic>
        <p:nvPicPr>
          <p:cNvPr id="6" name="Content Placeholder 5">
            <a:extLst>
              <a:ext uri="{FF2B5EF4-FFF2-40B4-BE49-F238E27FC236}">
                <a16:creationId xmlns:a16="http://schemas.microsoft.com/office/drawing/2014/main" id="{AACB0E28-929C-F34D-8DDD-AB4D562ECC00}"/>
              </a:ext>
            </a:extLst>
          </p:cNvPr>
          <p:cNvPicPr>
            <a:picLocks noGrp="1" noChangeAspect="1"/>
          </p:cNvPicPr>
          <p:nvPr>
            <p:ph sz="quarter" idx="20"/>
          </p:nvPr>
        </p:nvPicPr>
        <p:blipFill>
          <a:blip r:embed="rId2"/>
          <a:stretch>
            <a:fillRect/>
          </a:stretch>
        </p:blipFill>
        <p:spPr>
          <a:xfrm>
            <a:off x="4851400" y="2609850"/>
            <a:ext cx="5842000" cy="4381500"/>
          </a:xfrm>
        </p:spPr>
      </p:pic>
    </p:spTree>
    <p:extLst>
      <p:ext uri="{BB962C8B-B14F-4D97-AF65-F5344CB8AC3E}">
        <p14:creationId xmlns:p14="http://schemas.microsoft.com/office/powerpoint/2010/main" val="21819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2B1832-E2AC-FD4B-9284-5341FFF65EF8}"/>
              </a:ext>
            </a:extLst>
          </p:cNvPr>
          <p:cNvSpPr>
            <a:spLocks noGrp="1"/>
          </p:cNvSpPr>
          <p:nvPr>
            <p:ph type="sldNum" sz="quarter" idx="12"/>
          </p:nvPr>
        </p:nvSpPr>
        <p:spPr/>
        <p:txBody>
          <a:bodyPr/>
          <a:lstStyle/>
          <a:p>
            <a:fld id="{FE7A4BB3-E848-5A44-82DF-322201952CD8}" type="slidenum">
              <a:rPr lang="en-US" smtClean="0"/>
              <a:pPr/>
              <a:t>9</a:t>
            </a:fld>
            <a:endParaRPr lang="en-US" dirty="0"/>
          </a:p>
        </p:txBody>
      </p:sp>
      <p:sp>
        <p:nvSpPr>
          <p:cNvPr id="3" name="Title 2">
            <a:extLst>
              <a:ext uri="{FF2B5EF4-FFF2-40B4-BE49-F238E27FC236}">
                <a16:creationId xmlns:a16="http://schemas.microsoft.com/office/drawing/2014/main" id="{8CF8DE3E-8B5E-EB4A-924D-074E6AB87551}"/>
              </a:ext>
            </a:extLst>
          </p:cNvPr>
          <p:cNvSpPr>
            <a:spLocks noGrp="1"/>
          </p:cNvSpPr>
          <p:nvPr>
            <p:ph type="title"/>
          </p:nvPr>
        </p:nvSpPr>
        <p:spPr/>
        <p:txBody>
          <a:bodyPr/>
          <a:lstStyle/>
          <a:p>
            <a:r>
              <a:rPr lang="en-US" dirty="0"/>
              <a:t>n flux in our 1kt for </a:t>
            </a:r>
            <a:r>
              <a:rPr lang="en-US" dirty="0" err="1"/>
              <a:t>U+Th</a:t>
            </a:r>
            <a:r>
              <a:rPr lang="en-US" dirty="0"/>
              <a:t> </a:t>
            </a:r>
            <a:r>
              <a:rPr lang="en-US" dirty="0" err="1"/>
              <a:t>coldcryoskin</a:t>
            </a:r>
            <a:endParaRPr lang="en-US" dirty="0"/>
          </a:p>
        </p:txBody>
      </p:sp>
      <p:pic>
        <p:nvPicPr>
          <p:cNvPr id="5" name="Content Placeholder 4">
            <a:extLst>
              <a:ext uri="{FF2B5EF4-FFF2-40B4-BE49-F238E27FC236}">
                <a16:creationId xmlns:a16="http://schemas.microsoft.com/office/drawing/2014/main" id="{A57498B0-22AE-6B49-8EFA-7AB32E89763C}"/>
              </a:ext>
            </a:extLst>
          </p:cNvPr>
          <p:cNvPicPr>
            <a:picLocks noGrp="1" noChangeAspect="1"/>
          </p:cNvPicPr>
          <p:nvPr>
            <p:ph sz="quarter" idx="20"/>
          </p:nvPr>
        </p:nvPicPr>
        <p:blipFill>
          <a:blip r:embed="rId2"/>
          <a:stretch>
            <a:fillRect/>
          </a:stretch>
        </p:blipFill>
        <p:spPr>
          <a:xfrm>
            <a:off x="4383974" y="2086897"/>
            <a:ext cx="7237872" cy="5486400"/>
          </a:xfrm>
          <a:prstGeom prst="rect">
            <a:avLst/>
          </a:prstGeom>
        </p:spPr>
      </p:pic>
      <p:sp>
        <p:nvSpPr>
          <p:cNvPr id="6" name="TextBox 5">
            <a:extLst>
              <a:ext uri="{FF2B5EF4-FFF2-40B4-BE49-F238E27FC236}">
                <a16:creationId xmlns:a16="http://schemas.microsoft.com/office/drawing/2014/main" id="{684390E5-3E30-E245-A1D5-BDDD1779348E}"/>
              </a:ext>
            </a:extLst>
          </p:cNvPr>
          <p:cNvSpPr txBox="1"/>
          <p:nvPr/>
        </p:nvSpPr>
        <p:spPr>
          <a:xfrm>
            <a:off x="1416424" y="2599765"/>
            <a:ext cx="2599764" cy="4745915"/>
          </a:xfrm>
          <a:prstGeom prst="rect">
            <a:avLst/>
          </a:prstGeom>
          <a:noFill/>
        </p:spPr>
        <p:txBody>
          <a:bodyPr wrap="square" rtlCol="0">
            <a:spAutoFit/>
          </a:bodyPr>
          <a:lstStyle/>
          <a:p>
            <a:r>
              <a:rPr lang="en-US" dirty="0"/>
              <a:t>Not really sure I understand this low-level grass of very low-weighted events….</a:t>
            </a:r>
          </a:p>
          <a:p>
            <a:endParaRPr lang="en-US" dirty="0"/>
          </a:p>
          <a:p>
            <a:r>
              <a:rPr lang="en-US" dirty="0"/>
              <a:t>But you can see 12 </a:t>
            </a:r>
            <a:r>
              <a:rPr lang="en-US" dirty="0" err="1"/>
              <a:t>evts</a:t>
            </a:r>
            <a:r>
              <a:rPr lang="en-US" dirty="0"/>
              <a:t> pass the cut, 9 of which are tagged as multi-site</a:t>
            </a:r>
          </a:p>
          <a:p>
            <a:endParaRPr lang="en-US" dirty="0"/>
          </a:p>
          <a:p>
            <a:r>
              <a:rPr lang="en-US" dirty="0"/>
              <a:t>I used same n spectrum as for rock neutrons.</a:t>
            </a:r>
          </a:p>
        </p:txBody>
      </p:sp>
      <p:sp>
        <p:nvSpPr>
          <p:cNvPr id="7" name="TextBox 6">
            <a:extLst>
              <a:ext uri="{FF2B5EF4-FFF2-40B4-BE49-F238E27FC236}">
                <a16:creationId xmlns:a16="http://schemas.microsoft.com/office/drawing/2014/main" id="{243D658D-26D1-D247-849C-CFC22DC0C5ED}"/>
              </a:ext>
            </a:extLst>
          </p:cNvPr>
          <p:cNvSpPr txBox="1"/>
          <p:nvPr/>
        </p:nvSpPr>
        <p:spPr>
          <a:xfrm>
            <a:off x="11761694" y="3083859"/>
            <a:ext cx="2545977" cy="4745915"/>
          </a:xfrm>
          <a:prstGeom prst="rect">
            <a:avLst/>
          </a:prstGeom>
          <a:noFill/>
        </p:spPr>
        <p:txBody>
          <a:bodyPr wrap="square" rtlCol="0">
            <a:spAutoFit/>
          </a:bodyPr>
          <a:lstStyle/>
          <a:p>
            <a:r>
              <a:rPr lang="en-US" dirty="0"/>
              <a:t>Chris says it should be 269+/-169 U238 and 19.7 Th232 ppb.</a:t>
            </a:r>
          </a:p>
          <a:p>
            <a:endParaRPr lang="en-US" dirty="0"/>
          </a:p>
          <a:p>
            <a:r>
              <a:rPr lang="en-US" dirty="0"/>
              <a:t>So 457E-10 n/cm3/sec</a:t>
            </a:r>
          </a:p>
          <a:p>
            <a:endParaRPr lang="en-US" dirty="0"/>
          </a:p>
          <a:p>
            <a:r>
              <a:rPr lang="en-US" dirty="0"/>
              <a:t>I used</a:t>
            </a:r>
          </a:p>
          <a:p>
            <a:r>
              <a:rPr lang="en-US" dirty="0"/>
              <a:t>20E-10 n/cm3/sec</a:t>
            </a:r>
          </a:p>
          <a:p>
            <a:endParaRPr lang="en-US" dirty="0"/>
          </a:p>
          <a:p>
            <a:r>
              <a:rPr lang="en-US" dirty="0"/>
              <a:t>23x too low</a:t>
            </a:r>
          </a:p>
          <a:p>
            <a:endParaRPr lang="en-US" dirty="0"/>
          </a:p>
          <a:p>
            <a:r>
              <a:rPr lang="en-US" dirty="0"/>
              <a:t>So 35 n’s/year </a:t>
            </a:r>
          </a:p>
        </p:txBody>
      </p:sp>
      <p:sp>
        <p:nvSpPr>
          <p:cNvPr id="8" name="TextBox 7">
            <a:extLst>
              <a:ext uri="{FF2B5EF4-FFF2-40B4-BE49-F238E27FC236}">
                <a16:creationId xmlns:a16="http://schemas.microsoft.com/office/drawing/2014/main" id="{0B786A93-2AB6-6C4B-9A43-1648DE1E79E6}"/>
              </a:ext>
            </a:extLst>
          </p:cNvPr>
          <p:cNvSpPr txBox="1"/>
          <p:nvPr/>
        </p:nvSpPr>
        <p:spPr>
          <a:xfrm>
            <a:off x="2886636" y="45529"/>
            <a:ext cx="11978023" cy="757130"/>
          </a:xfrm>
          <a:prstGeom prst="rect">
            <a:avLst/>
          </a:prstGeom>
          <a:noFill/>
        </p:spPr>
        <p:txBody>
          <a:bodyPr wrap="none" rtlCol="0">
            <a:spAutoFit/>
          </a:bodyPr>
          <a:lstStyle/>
          <a:p>
            <a:r>
              <a:rPr lang="en-US" dirty="0"/>
              <a:t>Per Richard, from </a:t>
            </a:r>
            <a:r>
              <a:rPr lang="en-US" u="sng" dirty="0">
                <a:hlinkClick r:id="rId3" tooltip="https://www.sciencedirect.com/science/article/pii/S0168900208009984"/>
              </a:rPr>
              <a:t>https://www.sciencedirect.com/science/article/pii/S0168900208009984</a:t>
            </a:r>
            <a:r>
              <a:rPr lang="en-US" dirty="0"/>
              <a:t>: </a:t>
            </a:r>
          </a:p>
          <a:p>
            <a:r>
              <a:rPr lang="en-US" dirty="0"/>
              <a:t>“The neutron yields for 1 ppb of U and 1 ppb of Th are  1.47E-10 n/s/cm3 and 4.74E-11 n/s/cm3”</a:t>
            </a:r>
          </a:p>
        </p:txBody>
      </p:sp>
      <p:sp>
        <p:nvSpPr>
          <p:cNvPr id="9" name="Donut 8">
            <a:extLst>
              <a:ext uri="{FF2B5EF4-FFF2-40B4-BE49-F238E27FC236}">
                <a16:creationId xmlns:a16="http://schemas.microsoft.com/office/drawing/2014/main" id="{AB0FD01E-C9C6-754D-BAF6-709159DCDC74}"/>
              </a:ext>
            </a:extLst>
          </p:cNvPr>
          <p:cNvSpPr/>
          <p:nvPr/>
        </p:nvSpPr>
        <p:spPr>
          <a:xfrm>
            <a:off x="6899994" y="6429375"/>
            <a:ext cx="1975653" cy="775525"/>
          </a:xfrm>
          <a:prstGeom prst="donut">
            <a:avLst>
              <a:gd name="adj" fmla="val 17937"/>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2194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NNL_Option_4">
  <a:themeElements>
    <a:clrScheme name="PNNL">
      <a:dk1>
        <a:srgbClr val="616265"/>
      </a:dk1>
      <a:lt1>
        <a:srgbClr val="FFFFFF"/>
      </a:lt1>
      <a:dk2>
        <a:srgbClr val="D77600"/>
      </a:dk2>
      <a:lt2>
        <a:srgbClr val="B3B3B3"/>
      </a:lt2>
      <a:accent1>
        <a:srgbClr val="A63F1E"/>
      </a:accent1>
      <a:accent2>
        <a:srgbClr val="191C1F"/>
      </a:accent2>
      <a:accent3>
        <a:srgbClr val="F4AA00"/>
      </a:accent3>
      <a:accent4>
        <a:srgbClr val="007836"/>
      </a:accent4>
      <a:accent5>
        <a:srgbClr val="C10435"/>
      </a:accent5>
      <a:accent6>
        <a:srgbClr val="00338E"/>
      </a:accent6>
      <a:hlink>
        <a:srgbClr val="003698"/>
      </a:hlink>
      <a:folHlink>
        <a:srgbClr val="8A0752"/>
      </a:folHlink>
    </a:clrScheme>
    <a:fontScheme name="PNNL_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NNL_4.potx" id="{1538B601-9716-44A1-9751-1BA9F45B1FDB}" vid="{39343C02-F9B3-4ED0-A0C4-BFCDE092CD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PNNL_Option_4</Template>
  <TotalTime>13973</TotalTime>
  <Words>1912</Words>
  <Application>Microsoft Macintosh PowerPoint</Application>
  <PresentationFormat>Custom</PresentationFormat>
  <Paragraphs>157</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PNNL_Option_4</vt:lpstr>
      <vt:lpstr>DUNE DM paper update</vt:lpstr>
      <vt:lpstr>At last meeting 31-Jan-2020, it was decided/learned: </vt:lpstr>
      <vt:lpstr>n normalization awareness</vt:lpstr>
      <vt:lpstr>PowerPoint Presentation</vt:lpstr>
      <vt:lpstr>Geometry G4 pic</vt:lpstr>
      <vt:lpstr>13-Feb-2019: new tall box.</vt:lpstr>
      <vt:lpstr>n flux in our 1kt from outside rock in LAr</vt:lpstr>
      <vt:lpstr>13-Feb-2019 update to previous using 0.9E-5 /cm2/sec n emanation from walls.</vt:lpstr>
      <vt:lpstr>n flux in our 1kt for U+Th coldcryoskin</vt:lpstr>
      <vt:lpstr>13-Feb 20cm thick Acrylic</vt:lpstr>
      <vt:lpstr>Darkside 20k paper</vt:lpstr>
      <vt:lpstr>Notes from 6-Feb meeting itself</vt:lpstr>
      <vt:lpstr>13-Feb mtg notes</vt:lpstr>
      <vt:lpstr>13-Feb  post-mtg</vt:lpstr>
      <vt:lpstr>Meeting, 19-Feb-2019</vt:lpstr>
      <vt:lpstr>Cryoskin (left), Rock (right)</vt:lpstr>
      <vt:lpstr>Cryoskin n point of emanation which give bkgd</vt:lpstr>
      <vt:lpstr>(post)Meeting , 19-Feb-2019</vt:lpstr>
      <vt:lpstr>New long-skinny geometry: 4.2x4.2x40 m^3</vt:lpstr>
      <vt:lpstr>Long skinny fidv has a marginally smaller n count from cold cryo skin.</vt:lpstr>
      <vt:lpstr>Fixed histo2d’s of location of n’s cryoskin point of origin, which produce the bkgd events in fidv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DUNE DM paper update</dc:title>
  <dc:creator>Church, Eric D</dc:creator>
  <cp:lastModifiedBy>Church, Eric D</cp:lastModifiedBy>
  <cp:revision>16</cp:revision>
  <dcterms:created xsi:type="dcterms:W3CDTF">2020-02-06T06:34:55Z</dcterms:created>
  <dcterms:modified xsi:type="dcterms:W3CDTF">2020-02-21T16:19:21Z</dcterms:modified>
</cp:coreProperties>
</file>