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7"/>
    <a:srgbClr val="F0F0CD"/>
    <a:srgbClr val="E7DAC1"/>
    <a:srgbClr val="DCBBB1"/>
    <a:srgbClr val="A58788"/>
    <a:srgbClr val="DCF0FA"/>
    <a:srgbClr val="FED8D4"/>
    <a:srgbClr val="FFE4B2"/>
    <a:srgbClr val="DDE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602"/>
    <p:restoredTop sz="94626"/>
  </p:normalViewPr>
  <p:slideViewPr>
    <p:cSldViewPr snapToGrid="0">
      <p:cViewPr varScale="1">
        <p:scale>
          <a:sx n="121" d="100"/>
          <a:sy n="121" d="100"/>
        </p:scale>
        <p:origin x="173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9A76-5341-3688-89F2-B9CFDFDD9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11281-201F-FBE8-5DF4-15421D6F3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14890-77BB-287A-A669-11114B3B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5B85-8F2D-A94D-80F6-8FFE5308B165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2A4FD-B9A7-76F1-B146-08C8CFE1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0E882-9838-DD47-A380-1C4FC939A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234-EC44-7143-9D15-30907398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9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FEDD-6E64-2E2D-CABF-AF859CE6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9FF68-6374-0C85-A825-6D4066CA6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7BA01-E53B-F502-6446-A5D7433A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5B85-8F2D-A94D-80F6-8FFE5308B165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BD5F6-D0B6-C771-FAFE-61EFEB6D9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EFF8B-1153-A52C-2B43-463A5CA0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234-EC44-7143-9D15-30907398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9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52F4AB-5CF2-F9C2-B423-72BD600AB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56A2D-4C2D-64A4-D9FE-9D3AC98CA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C8B70-06F7-B611-9694-EC57367B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5B85-8F2D-A94D-80F6-8FFE5308B165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182E7-9B6D-D418-E1DD-530C08AF9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BD49D-408B-9F53-E8BA-A16054AE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234-EC44-7143-9D15-30907398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1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EF55-2412-4FB6-E417-EBAF9081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4FDA6-4633-8AA4-6282-CB33BCCF4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6E50C-835C-8D17-8F7C-0DE97FAF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5B85-8F2D-A94D-80F6-8FFE5308B165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1269B-8F0B-F387-7C5A-0E1B8BCA5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539EB-1F25-2C00-DE36-0C2164E1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234-EC44-7143-9D15-30907398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9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97D9-DC34-FEE6-904F-885C8F8C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BFA8F-5AE8-C2A6-611F-DEE877799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B9A20-7765-CC0F-BC74-54632B20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5B85-8F2D-A94D-80F6-8FFE5308B165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BA9EC-609E-BF6D-242D-787DE8A6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61910-7C47-B24F-21F0-2A055341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234-EC44-7143-9D15-30907398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0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9865-CD91-6265-147D-DE9C7C33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08A77-1D04-10EA-B25F-EC26CE9482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0FEC7-28B7-FDFB-F69A-34D7C5208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1D403-119C-509A-7CD3-3937F6C8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5B85-8F2D-A94D-80F6-8FFE5308B165}" type="datetimeFigureOut">
              <a:rPr lang="en-US" smtClean="0"/>
              <a:t>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DE067-0EBE-DFC8-3C5C-816354DE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FE222-FBF3-D964-F0AD-BDF0AFB1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234-EC44-7143-9D15-30907398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1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4F847-E093-83CB-3C3D-D04F80C34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64858-150F-F848-03EB-4D58D642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28CCE-09E5-166D-6E81-B6A5005AD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4C715-6955-8F88-A172-045B3CEF8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F7845-FDBC-3038-8C50-D3310FE34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3C8EB-3ED4-F39B-21B1-6D4F9924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5B85-8F2D-A94D-80F6-8FFE5308B165}" type="datetimeFigureOut">
              <a:rPr lang="en-US" smtClean="0"/>
              <a:t>1/28/24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5CA920-A18C-907F-AE67-E3D338ABA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38D587-1102-A003-9EBE-16B66D07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234-EC44-7143-9D15-30907398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3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79AC-EBC4-7109-A202-82A9DE49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953F2-58A5-C88E-CBFD-FC3D731C4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5B85-8F2D-A94D-80F6-8FFE5308B165}" type="datetimeFigureOut">
              <a:rPr lang="en-US" smtClean="0"/>
              <a:t>1/28/24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2224A-1D29-26BF-EDC2-1EC194FE5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5458F-4FAD-AEB1-97F3-9EBA292A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234-EC44-7143-9D15-30907398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9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61F2F3-EB9D-D7CD-1A03-3A53691D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5B85-8F2D-A94D-80F6-8FFE5308B165}" type="datetimeFigureOut">
              <a:rPr lang="en-US" smtClean="0"/>
              <a:t>1/28/24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3971F-0639-3836-3EC6-5F933578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28513-59FE-0C69-338F-B4FFB317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234-EC44-7143-9D15-30907398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8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5C48-2636-73F9-A5F5-FFBC4E03A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1571B-309A-9CCA-7A70-8986122BD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50AD1-FB36-0944-B29A-32918D582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7F3FD-6BBA-AB18-DC93-8829054BA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5B85-8F2D-A94D-80F6-8FFE5308B165}" type="datetimeFigureOut">
              <a:rPr lang="en-US" smtClean="0"/>
              <a:t>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B78F5-95E5-97D5-A2D5-17DB7E56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C257A-845F-B928-C234-5CA6958C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234-EC44-7143-9D15-30907398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6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13C8-DCCF-AB70-B2ED-E840ACCD6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F20A29-324C-1F20-8A1C-658AA1D15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75AEC-68EE-0A8D-DB21-161CA2078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B26F0-5D40-BA6A-3974-07927E61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5B85-8F2D-A94D-80F6-8FFE5308B165}" type="datetimeFigureOut">
              <a:rPr lang="en-US" smtClean="0"/>
              <a:t>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2408A-A181-462F-5D10-90D1BB84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32F55-0327-AAE3-DD6A-50CEC93A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234-EC44-7143-9D15-30907398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2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2080CC-E3BA-F8EE-F706-4F2E25DAC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DA343-0AD0-6194-7150-A4377A64E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22FFD-126C-7D55-2FBF-880CFD419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F5B85-8F2D-A94D-80F6-8FFE5308B165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ED188-21BE-C3E2-7659-F537A2BB6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35654-D12E-0694-4CB6-1EFE3C554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7E234-EC44-7143-9D15-30907398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0D6FD4-4F5E-E653-465D-9042F61DE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218" y="899994"/>
            <a:ext cx="3196538" cy="27609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A9A1F9-1EBC-6CEE-3C03-2DFC1F64A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931" y="910492"/>
            <a:ext cx="3335120" cy="276093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171AE59-9014-3557-EC99-3DBED3683637}"/>
              </a:ext>
            </a:extLst>
          </p:cNvPr>
          <p:cNvSpPr/>
          <p:nvPr/>
        </p:nvSpPr>
        <p:spPr>
          <a:xfrm rot="16200000">
            <a:off x="4741023" y="667587"/>
            <a:ext cx="331307" cy="5920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841276-29B4-1DEA-CFD8-F1DA6A4C5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215" y="3512647"/>
            <a:ext cx="3337836" cy="27529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1F98F46-CEBF-926A-BAC1-648C1C85139E}"/>
              </a:ext>
            </a:extLst>
          </p:cNvPr>
          <p:cNvSpPr txBox="1"/>
          <p:nvPr/>
        </p:nvSpPr>
        <p:spPr>
          <a:xfrm rot="16200000">
            <a:off x="-454607" y="3242454"/>
            <a:ext cx="3806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Percentage change in number of movements (%) relative to the baseline period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8BF768-C8DA-24D8-A812-B1918992AB77}"/>
              </a:ext>
            </a:extLst>
          </p:cNvPr>
          <p:cNvSpPr txBox="1"/>
          <p:nvPr/>
        </p:nvSpPr>
        <p:spPr>
          <a:xfrm>
            <a:off x="2638047" y="348593"/>
            <a:ext cx="1625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Stringency index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49DC67-C368-B7EB-4F85-4AF2EBB85561}"/>
              </a:ext>
            </a:extLst>
          </p:cNvPr>
          <p:cNvSpPr txBox="1"/>
          <p:nvPr/>
        </p:nvSpPr>
        <p:spPr>
          <a:xfrm>
            <a:off x="1767427" y="581702"/>
            <a:ext cx="2496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Relative deprivation index tercile</a:t>
            </a:r>
          </a:p>
        </p:txBody>
      </p:sp>
      <p:sp>
        <p:nvSpPr>
          <p:cNvPr id="57" name="Pentagon 56">
            <a:extLst>
              <a:ext uri="{FF2B5EF4-FFF2-40B4-BE49-F238E27FC236}">
                <a16:creationId xmlns:a16="http://schemas.microsoft.com/office/drawing/2014/main" id="{6ED07787-A6F4-DFDF-05D8-270385284DCF}"/>
              </a:ext>
            </a:extLst>
          </p:cNvPr>
          <p:cNvSpPr/>
          <p:nvPr/>
        </p:nvSpPr>
        <p:spPr>
          <a:xfrm>
            <a:off x="3877916" y="1094786"/>
            <a:ext cx="874645" cy="194278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Forecast</a:t>
            </a:r>
          </a:p>
        </p:txBody>
      </p:sp>
      <p:sp>
        <p:nvSpPr>
          <p:cNvPr id="58" name="Pentagon 57">
            <a:extLst>
              <a:ext uri="{FF2B5EF4-FFF2-40B4-BE49-F238E27FC236}">
                <a16:creationId xmlns:a16="http://schemas.microsoft.com/office/drawing/2014/main" id="{6FD78453-673C-2C2A-D33F-4CB1CAF61F5B}"/>
              </a:ext>
            </a:extLst>
          </p:cNvPr>
          <p:cNvSpPr/>
          <p:nvPr/>
        </p:nvSpPr>
        <p:spPr>
          <a:xfrm flipH="1">
            <a:off x="3052129" y="1094786"/>
            <a:ext cx="874645" cy="194278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Observation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92FCD8-6712-1B03-F5B3-A059C577EDC0}"/>
              </a:ext>
            </a:extLst>
          </p:cNvPr>
          <p:cNvSpPr txBox="1"/>
          <p:nvPr/>
        </p:nvSpPr>
        <p:spPr>
          <a:xfrm>
            <a:off x="2020501" y="919805"/>
            <a:ext cx="87680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Argentina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7893F-89C9-B53B-F1D1-DF5A6C5B7314}"/>
              </a:ext>
            </a:extLst>
          </p:cNvPr>
          <p:cNvSpPr txBox="1"/>
          <p:nvPr/>
        </p:nvSpPr>
        <p:spPr>
          <a:xfrm>
            <a:off x="5205388" y="914065"/>
            <a:ext cx="87680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Chile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973C14-9A47-F060-E384-0D7A0A5D3229}"/>
              </a:ext>
            </a:extLst>
          </p:cNvPr>
          <p:cNvSpPr txBox="1"/>
          <p:nvPr/>
        </p:nvSpPr>
        <p:spPr>
          <a:xfrm>
            <a:off x="2020501" y="3508715"/>
            <a:ext cx="87680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Colombia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2931EA-8036-D714-E9EE-66D3FBFA1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5218" y="3491106"/>
            <a:ext cx="3196538" cy="27528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9025DA6-D158-2F31-5A6D-9D57283A26B3}"/>
              </a:ext>
            </a:extLst>
          </p:cNvPr>
          <p:cNvSpPr/>
          <p:nvPr/>
        </p:nvSpPr>
        <p:spPr>
          <a:xfrm>
            <a:off x="4923290" y="824196"/>
            <a:ext cx="279381" cy="5249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7FB559-2835-DA1A-6B77-9251B55BD7CC}"/>
              </a:ext>
            </a:extLst>
          </p:cNvPr>
          <p:cNvSpPr txBox="1"/>
          <p:nvPr/>
        </p:nvSpPr>
        <p:spPr>
          <a:xfrm>
            <a:off x="5202671" y="3508715"/>
            <a:ext cx="87680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Mexico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CE82F24-A75D-F3EF-4E15-41F00AFB27D9}"/>
              </a:ext>
            </a:extLst>
          </p:cNvPr>
          <p:cNvGrpSpPr/>
          <p:nvPr/>
        </p:nvGrpSpPr>
        <p:grpSpPr>
          <a:xfrm>
            <a:off x="4263513" y="424899"/>
            <a:ext cx="2308941" cy="119464"/>
            <a:chOff x="4002531" y="372873"/>
            <a:chExt cx="2308941" cy="119464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55528A0-51E4-2BE1-0E31-2D881A8D4348}"/>
                </a:ext>
              </a:extLst>
            </p:cNvPr>
            <p:cNvGrpSpPr/>
            <p:nvPr/>
          </p:nvGrpSpPr>
          <p:grpSpPr>
            <a:xfrm rot="10800000">
              <a:off x="4002531" y="372873"/>
              <a:ext cx="2308941" cy="117486"/>
              <a:chOff x="8559377" y="3483604"/>
              <a:chExt cx="2132173" cy="117976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33EE1C8-52DC-88B4-512F-E564AD2C2910}"/>
                  </a:ext>
                </a:extLst>
              </p:cNvPr>
              <p:cNvSpPr/>
              <p:nvPr/>
            </p:nvSpPr>
            <p:spPr>
              <a:xfrm>
                <a:off x="8989430" y="3484034"/>
                <a:ext cx="428315" cy="116123"/>
              </a:xfrm>
              <a:prstGeom prst="rect">
                <a:avLst/>
              </a:prstGeom>
              <a:solidFill>
                <a:srgbClr val="DCBBB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A410384-3C6D-F416-C3EF-08D74CCAF0E6}"/>
                  </a:ext>
                </a:extLst>
              </p:cNvPr>
              <p:cNvSpPr/>
              <p:nvPr/>
            </p:nvSpPr>
            <p:spPr>
              <a:xfrm>
                <a:off x="9413070" y="3484033"/>
                <a:ext cx="428315" cy="117547"/>
              </a:xfrm>
              <a:prstGeom prst="rect">
                <a:avLst/>
              </a:prstGeom>
              <a:solidFill>
                <a:srgbClr val="E7DAC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2186FCE-A858-9A62-5CF9-C45A691E83E4}"/>
                  </a:ext>
                </a:extLst>
              </p:cNvPr>
              <p:cNvSpPr/>
              <p:nvPr/>
            </p:nvSpPr>
            <p:spPr>
              <a:xfrm>
                <a:off x="9841385" y="3484032"/>
                <a:ext cx="423640" cy="117547"/>
              </a:xfrm>
              <a:prstGeom prst="rect">
                <a:avLst/>
              </a:prstGeom>
              <a:solidFill>
                <a:srgbClr val="F0F0C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CEB0BB6-2BEF-6771-C323-E3B2D2D858BB}"/>
                  </a:ext>
                </a:extLst>
              </p:cNvPr>
              <p:cNvSpPr/>
              <p:nvPr/>
            </p:nvSpPr>
            <p:spPr>
              <a:xfrm>
                <a:off x="8559377" y="3484012"/>
                <a:ext cx="428315" cy="116144"/>
              </a:xfrm>
              <a:prstGeom prst="rect">
                <a:avLst/>
              </a:prstGeom>
              <a:solidFill>
                <a:srgbClr val="A5878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7F7C455-8160-9000-0371-7816B28952D2}"/>
                  </a:ext>
                </a:extLst>
              </p:cNvPr>
              <p:cNvSpPr/>
              <p:nvPr/>
            </p:nvSpPr>
            <p:spPr>
              <a:xfrm>
                <a:off x="10261497" y="3483604"/>
                <a:ext cx="430053" cy="116960"/>
              </a:xfrm>
              <a:prstGeom prst="rect">
                <a:avLst/>
              </a:prstGeom>
              <a:solidFill>
                <a:srgbClr val="FCFCF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453CFEC-56B1-DFF4-9152-504DC9814D12}"/>
                </a:ext>
              </a:extLst>
            </p:cNvPr>
            <p:cNvSpPr/>
            <p:nvPr/>
          </p:nvSpPr>
          <p:spPr>
            <a:xfrm rot="10800000">
              <a:off x="4002531" y="374851"/>
              <a:ext cx="2308941" cy="1174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6303995-AE71-9DFC-38C3-54D208B595C0}"/>
              </a:ext>
            </a:extLst>
          </p:cNvPr>
          <p:cNvGrpSpPr/>
          <p:nvPr/>
        </p:nvGrpSpPr>
        <p:grpSpPr>
          <a:xfrm>
            <a:off x="4259410" y="663569"/>
            <a:ext cx="2308942" cy="117901"/>
            <a:chOff x="3998428" y="611543"/>
            <a:chExt cx="2308942" cy="11790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7C8876E-5070-853A-55DF-5995EBDCCBA2}"/>
                </a:ext>
              </a:extLst>
            </p:cNvPr>
            <p:cNvGrpSpPr/>
            <p:nvPr/>
          </p:nvGrpSpPr>
          <p:grpSpPr>
            <a:xfrm>
              <a:off x="3998428" y="611543"/>
              <a:ext cx="2308942" cy="117901"/>
              <a:chOff x="2500747" y="663031"/>
              <a:chExt cx="2837334" cy="152434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C8D4929-E9A9-F201-F9F2-368332432022}"/>
                  </a:ext>
                </a:extLst>
              </p:cNvPr>
              <p:cNvSpPr/>
              <p:nvPr/>
            </p:nvSpPr>
            <p:spPr>
              <a:xfrm>
                <a:off x="2500747" y="663031"/>
                <a:ext cx="945778" cy="152070"/>
              </a:xfrm>
              <a:prstGeom prst="rect">
                <a:avLst/>
              </a:prstGeom>
              <a:solidFill>
                <a:srgbClr val="440054">
                  <a:alpha val="7810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A0B330E-DD18-0BF8-3028-60A6B9EADBF5}"/>
                  </a:ext>
                </a:extLst>
              </p:cNvPr>
              <p:cNvSpPr/>
              <p:nvPr/>
            </p:nvSpPr>
            <p:spPr>
              <a:xfrm>
                <a:off x="3446526" y="663031"/>
                <a:ext cx="945778" cy="152070"/>
              </a:xfrm>
              <a:prstGeom prst="rect">
                <a:avLst/>
              </a:prstGeom>
              <a:solidFill>
                <a:srgbClr val="21918C">
                  <a:alpha val="7810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7BD5CBA-402D-7D30-E5F7-8E71E1FD2CB9}"/>
                  </a:ext>
                </a:extLst>
              </p:cNvPr>
              <p:cNvSpPr/>
              <p:nvPr/>
            </p:nvSpPr>
            <p:spPr>
              <a:xfrm>
                <a:off x="4392303" y="664398"/>
                <a:ext cx="945778" cy="151067"/>
              </a:xfrm>
              <a:prstGeom prst="rect">
                <a:avLst/>
              </a:prstGeom>
              <a:solidFill>
                <a:srgbClr val="FDE824">
                  <a:alpha val="7810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961036B-24F3-6E6B-09B8-FD86136AE21E}"/>
                </a:ext>
              </a:extLst>
            </p:cNvPr>
            <p:cNvSpPr/>
            <p:nvPr/>
          </p:nvSpPr>
          <p:spPr>
            <a:xfrm rot="10800000">
              <a:off x="3998428" y="611709"/>
              <a:ext cx="2308941" cy="1174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8FD7D5B9-164F-9300-1516-D8BCA2F4F147}"/>
              </a:ext>
            </a:extLst>
          </p:cNvPr>
          <p:cNvSpPr txBox="1"/>
          <p:nvPr/>
        </p:nvSpPr>
        <p:spPr>
          <a:xfrm>
            <a:off x="4204388" y="208692"/>
            <a:ext cx="625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F9D3265-9187-6D74-4D0C-B6FBCF4C4F9F}"/>
              </a:ext>
            </a:extLst>
          </p:cNvPr>
          <p:cNvSpPr txBox="1"/>
          <p:nvPr/>
        </p:nvSpPr>
        <p:spPr>
          <a:xfrm>
            <a:off x="6022013" y="205303"/>
            <a:ext cx="625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High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BB5A4A-0492-92E5-C927-052B7DEECC4A}"/>
              </a:ext>
            </a:extLst>
          </p:cNvPr>
          <p:cNvSpPr/>
          <p:nvPr/>
        </p:nvSpPr>
        <p:spPr>
          <a:xfrm rot="16200000">
            <a:off x="4806043" y="3279614"/>
            <a:ext cx="331307" cy="5920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970162-75CC-7CF4-8805-5C74557E0503}"/>
              </a:ext>
            </a:extLst>
          </p:cNvPr>
          <p:cNvSpPr txBox="1"/>
          <p:nvPr/>
        </p:nvSpPr>
        <p:spPr>
          <a:xfrm rot="19258306">
            <a:off x="1562150" y="6147877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Apr 2020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0C8C6B-7F8C-A9FD-9FD8-1C75F090363A}"/>
              </a:ext>
            </a:extLst>
          </p:cNvPr>
          <p:cNvSpPr txBox="1"/>
          <p:nvPr/>
        </p:nvSpPr>
        <p:spPr>
          <a:xfrm rot="19258306">
            <a:off x="2056038" y="6145555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Oct 2020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DDF954-F951-EB43-2519-E74D224ECEF2}"/>
              </a:ext>
            </a:extLst>
          </p:cNvPr>
          <p:cNvSpPr txBox="1"/>
          <p:nvPr/>
        </p:nvSpPr>
        <p:spPr>
          <a:xfrm rot="19258306">
            <a:off x="2551081" y="6147371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Apr 2021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3C9C97-FF25-E082-9E57-C7562F7DCD34}"/>
              </a:ext>
            </a:extLst>
          </p:cNvPr>
          <p:cNvSpPr txBox="1"/>
          <p:nvPr/>
        </p:nvSpPr>
        <p:spPr>
          <a:xfrm rot="19258306">
            <a:off x="3020791" y="6147575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Oct 2021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8E8EBE-61D0-A57E-21FB-D0DF3B3DCE40}"/>
              </a:ext>
            </a:extLst>
          </p:cNvPr>
          <p:cNvSpPr txBox="1"/>
          <p:nvPr/>
        </p:nvSpPr>
        <p:spPr>
          <a:xfrm rot="19258306">
            <a:off x="3454396" y="6146564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Apr 2022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718468-8BC3-5D15-88CF-E4FFC7919858}"/>
              </a:ext>
            </a:extLst>
          </p:cNvPr>
          <p:cNvSpPr txBox="1"/>
          <p:nvPr/>
        </p:nvSpPr>
        <p:spPr>
          <a:xfrm rot="19258306">
            <a:off x="3960882" y="6155041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Oct 2022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4064DB-1465-8001-CCF5-C124DA53FB5B}"/>
              </a:ext>
            </a:extLst>
          </p:cNvPr>
          <p:cNvSpPr txBox="1"/>
          <p:nvPr/>
        </p:nvSpPr>
        <p:spPr>
          <a:xfrm rot="19258306">
            <a:off x="5244602" y="6155328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Oct 2020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352EAA-24F6-7031-F95F-8C54E4172F7A}"/>
              </a:ext>
            </a:extLst>
          </p:cNvPr>
          <p:cNvSpPr txBox="1"/>
          <p:nvPr/>
        </p:nvSpPr>
        <p:spPr>
          <a:xfrm rot="19258306">
            <a:off x="5720637" y="6148390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Apr 2021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3018C6-E127-79F0-4B32-ABE618FA770B}"/>
              </a:ext>
            </a:extLst>
          </p:cNvPr>
          <p:cNvSpPr txBox="1"/>
          <p:nvPr/>
        </p:nvSpPr>
        <p:spPr>
          <a:xfrm rot="19258306">
            <a:off x="6164435" y="6148390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Oct 2021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4C956D-2250-405B-3FCA-5EEC4D73E45F}"/>
              </a:ext>
            </a:extLst>
          </p:cNvPr>
          <p:cNvSpPr txBox="1"/>
          <p:nvPr/>
        </p:nvSpPr>
        <p:spPr>
          <a:xfrm rot="19258306">
            <a:off x="6642960" y="6156337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Apr 2022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6F8A4D-7A26-E337-79E2-74B2D3363923}"/>
              </a:ext>
            </a:extLst>
          </p:cNvPr>
          <p:cNvSpPr txBox="1"/>
          <p:nvPr/>
        </p:nvSpPr>
        <p:spPr>
          <a:xfrm rot="19258306">
            <a:off x="7085513" y="6154319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Oct 2022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50FCFC-3A75-BA2F-B2A5-3E3E8ADE8364}"/>
              </a:ext>
            </a:extLst>
          </p:cNvPr>
          <p:cNvSpPr txBox="1"/>
          <p:nvPr/>
        </p:nvSpPr>
        <p:spPr>
          <a:xfrm rot="19258306">
            <a:off x="4810075" y="6148391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Apr 2020</a:t>
            </a:r>
          </a:p>
        </p:txBody>
      </p:sp>
    </p:spTree>
    <p:extLst>
      <p:ext uri="{BB962C8B-B14F-4D97-AF65-F5344CB8AC3E}">
        <p14:creationId xmlns:p14="http://schemas.microsoft.com/office/powerpoint/2010/main" val="2770952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50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Cabrera-Arnau, Carmen</dc:creator>
  <cp:lastModifiedBy>Cabrera Arnau, Carmen</cp:lastModifiedBy>
  <cp:revision>5</cp:revision>
  <dcterms:created xsi:type="dcterms:W3CDTF">2024-01-10T18:17:20Z</dcterms:created>
  <dcterms:modified xsi:type="dcterms:W3CDTF">2024-01-28T19:51:33Z</dcterms:modified>
</cp:coreProperties>
</file>