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D8"/>
    <a:srgbClr val="FFF9F4"/>
    <a:srgbClr val="FFD8B0"/>
    <a:srgbClr val="FFBF7D"/>
    <a:srgbClr val="FFA366"/>
    <a:srgbClr val="E27166"/>
    <a:srgbClr val="B86666"/>
    <a:srgbClr val="D76666"/>
    <a:srgbClr val="C66666"/>
    <a:srgbClr val="A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3CC61-C372-C94F-9C08-459C15CD5219}" v="48" dt="2023-12-29T14:41:30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669"/>
  </p:normalViewPr>
  <p:slideViewPr>
    <p:cSldViewPr snapToGrid="0">
      <p:cViewPr>
        <p:scale>
          <a:sx n="110" d="100"/>
          <a:sy n="110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brera-Arnau, Carmen" userId="b7276ba9-fd1c-4b43-b63a-53e701051cf7" providerId="ADAL" clId="{2FE3CC61-C372-C94F-9C08-459C15CD5219}"/>
    <pc:docChg chg="undo custSel modSld">
      <pc:chgData name="Cabrera-Arnau, Carmen" userId="b7276ba9-fd1c-4b43-b63a-53e701051cf7" providerId="ADAL" clId="{2FE3CC61-C372-C94F-9C08-459C15CD5219}" dt="2023-12-30T13:54:18.998" v="898" actId="14100"/>
      <pc:docMkLst>
        <pc:docMk/>
      </pc:docMkLst>
      <pc:sldChg chg="addSp delSp modSp mod setBg">
        <pc:chgData name="Cabrera-Arnau, Carmen" userId="b7276ba9-fd1c-4b43-b63a-53e701051cf7" providerId="ADAL" clId="{2FE3CC61-C372-C94F-9C08-459C15CD5219}" dt="2023-12-30T13:54:18.998" v="898" actId="14100"/>
        <pc:sldMkLst>
          <pc:docMk/>
          <pc:sldMk cId="69519703" sldId="256"/>
        </pc:sldMkLst>
        <pc:spChg chg="add mod">
          <ac:chgData name="Cabrera-Arnau, Carmen" userId="b7276ba9-fd1c-4b43-b63a-53e701051cf7" providerId="ADAL" clId="{2FE3CC61-C372-C94F-9C08-459C15CD5219}" dt="2023-12-29T14:20:37.835" v="468" actId="1076"/>
          <ac:spMkLst>
            <pc:docMk/>
            <pc:sldMk cId="69519703" sldId="256"/>
            <ac:spMk id="2" creationId="{DFBD0CC7-22BB-9A49-4B96-0792BEE0A332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3" creationId="{79DC7485-5FA7-7511-A531-A409D54C9B37}"/>
          </ac:spMkLst>
        </pc:spChg>
        <pc:spChg chg="add 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4" creationId="{19FA958B-FCD0-593F-AF71-8CD043AFACA6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6" creationId="{6286EF84-89A4-5334-8981-BA8390E69215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4" creationId="{6BE267EF-8CFD-F14B-4ABD-478AC1643F83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5" creationId="{FAFDB80A-9AB8-943B-D1A6-394D2A3F3F9B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6" creationId="{B20EE74D-ED79-4858-F8AA-FFB14EEAE82D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7" creationId="{0F2E76CA-9100-7071-83E4-94F78B4FA750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8" creationId="{3A3B6718-95F2-7C42-87EE-5550C038186E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19" creationId="{11E9E575-7BEB-91B7-A6EE-AD53D8CDA558}"/>
          </ac:spMkLst>
        </pc:spChg>
        <pc:spChg chg="del mod">
          <ac:chgData name="Cabrera-Arnau, Carmen" userId="b7276ba9-fd1c-4b43-b63a-53e701051cf7" providerId="ADAL" clId="{2FE3CC61-C372-C94F-9C08-459C15CD5219}" dt="2023-12-28T14:03:03.603" v="36" actId="478"/>
          <ac:spMkLst>
            <pc:docMk/>
            <pc:sldMk cId="69519703" sldId="256"/>
            <ac:spMk id="20" creationId="{16A93908-8A79-6560-2D83-3A4F201E52B9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1" creationId="{F263BB9E-EE5D-3804-7C14-3041BF79691D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2" creationId="{534BD80D-2FCC-7CA6-F90A-DF40D82CD3F1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3" creationId="{D6A052B3-1401-9BB0-A01F-9B1E97488A41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4" creationId="{D75CCD09-DA39-EB19-91C1-A2B1593BC3B8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5" creationId="{94B788F2-856C-E6D7-5BB2-B3575E521E02}"/>
          </ac:spMkLst>
        </pc:spChg>
        <pc:spChg chg="del">
          <ac:chgData name="Cabrera-Arnau, Carmen" userId="b7276ba9-fd1c-4b43-b63a-53e701051cf7" providerId="ADAL" clId="{2FE3CC61-C372-C94F-9C08-459C15CD5219}" dt="2023-12-28T14:05:26.275" v="53" actId="478"/>
          <ac:spMkLst>
            <pc:docMk/>
            <pc:sldMk cId="69519703" sldId="256"/>
            <ac:spMk id="26" creationId="{93F5027D-8086-6411-1FF2-B526FA447CEB}"/>
          </ac:spMkLst>
        </pc:spChg>
        <pc:spChg chg="del">
          <ac:chgData name="Cabrera-Arnau, Carmen" userId="b7276ba9-fd1c-4b43-b63a-53e701051cf7" providerId="ADAL" clId="{2FE3CC61-C372-C94F-9C08-459C15CD5219}" dt="2023-12-28T14:05:29.749" v="54" actId="478"/>
          <ac:spMkLst>
            <pc:docMk/>
            <pc:sldMk cId="69519703" sldId="256"/>
            <ac:spMk id="27" creationId="{8DB3EBC3-D2BD-EA8B-705D-EF5C8F148EB5}"/>
          </ac:spMkLst>
        </pc:spChg>
        <pc:spChg chg="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28" creationId="{50CB524E-C3BC-3CFF-BB4E-FCAE31AE9492}"/>
          </ac:spMkLst>
        </pc:spChg>
        <pc:spChg chg="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30" creationId="{D7F49D14-18F9-3C8A-80AC-2F6754DB58C6}"/>
          </ac:spMkLst>
        </pc:spChg>
        <pc:spChg chg="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31" creationId="{DD69CB1F-5ED0-652C-A424-3BD1EE3600E9}"/>
          </ac:spMkLst>
        </pc:spChg>
        <pc:spChg chg="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32" creationId="{FA03844B-B1B2-EB19-9AC8-43B0126A6F84}"/>
          </ac:spMkLst>
        </pc:spChg>
        <pc:spChg chg="mod">
          <ac:chgData name="Cabrera-Arnau, Carmen" userId="b7276ba9-fd1c-4b43-b63a-53e701051cf7" providerId="ADAL" clId="{2FE3CC61-C372-C94F-9C08-459C15CD5219}" dt="2023-12-29T14:20:25.333" v="467" actId="1076"/>
          <ac:spMkLst>
            <pc:docMk/>
            <pc:sldMk cId="69519703" sldId="256"/>
            <ac:spMk id="33" creationId="{A1538F2E-CE4F-F439-1EE9-21335445BFE8}"/>
          </ac:spMkLst>
        </pc:spChg>
        <pc:spChg chg="del mod">
          <ac:chgData name="Cabrera-Arnau, Carmen" userId="b7276ba9-fd1c-4b43-b63a-53e701051cf7" providerId="ADAL" clId="{2FE3CC61-C372-C94F-9C08-459C15CD5219}" dt="2023-12-29T14:08:21.858" v="387" actId="478"/>
          <ac:spMkLst>
            <pc:docMk/>
            <pc:sldMk cId="69519703" sldId="256"/>
            <ac:spMk id="35" creationId="{7EBA38B6-9282-1227-0D4A-1545873D878B}"/>
          </ac:spMkLst>
        </pc:spChg>
        <pc:spChg chg="del mod">
          <ac:chgData name="Cabrera-Arnau, Carmen" userId="b7276ba9-fd1c-4b43-b63a-53e701051cf7" providerId="ADAL" clId="{2FE3CC61-C372-C94F-9C08-459C15CD5219}" dt="2023-12-29T14:08:21.858" v="387" actId="478"/>
          <ac:spMkLst>
            <pc:docMk/>
            <pc:sldMk cId="69519703" sldId="256"/>
            <ac:spMk id="36" creationId="{A4C753D8-6C95-22D9-99CD-571368501C7C}"/>
          </ac:spMkLst>
        </pc:spChg>
        <pc:spChg chg="del mod">
          <ac:chgData name="Cabrera-Arnau, Carmen" userId="b7276ba9-fd1c-4b43-b63a-53e701051cf7" providerId="ADAL" clId="{2FE3CC61-C372-C94F-9C08-459C15CD5219}" dt="2023-12-29T14:08:21.858" v="387" actId="478"/>
          <ac:spMkLst>
            <pc:docMk/>
            <pc:sldMk cId="69519703" sldId="256"/>
            <ac:spMk id="37" creationId="{9676718E-78D9-11BF-2891-E8235474E740}"/>
          </ac:spMkLst>
        </pc:spChg>
        <pc:spChg chg="del mod">
          <ac:chgData name="Cabrera-Arnau, Carmen" userId="b7276ba9-fd1c-4b43-b63a-53e701051cf7" providerId="ADAL" clId="{2FE3CC61-C372-C94F-9C08-459C15CD5219}" dt="2023-12-29T14:08:21.858" v="387" actId="478"/>
          <ac:spMkLst>
            <pc:docMk/>
            <pc:sldMk cId="69519703" sldId="256"/>
            <ac:spMk id="38" creationId="{70F51206-E345-0170-0802-9A033FAD1422}"/>
          </ac:spMkLst>
        </pc:spChg>
        <pc:spChg chg="del mod">
          <ac:chgData name="Cabrera-Arnau, Carmen" userId="b7276ba9-fd1c-4b43-b63a-53e701051cf7" providerId="ADAL" clId="{2FE3CC61-C372-C94F-9C08-459C15CD5219}" dt="2023-12-29T14:08:21.858" v="387" actId="478"/>
          <ac:spMkLst>
            <pc:docMk/>
            <pc:sldMk cId="69519703" sldId="256"/>
            <ac:spMk id="39" creationId="{2ED10493-06CA-B114-0582-61217FBB3A86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42" creationId="{465B3AD8-ED5D-BBD7-1E02-DCE111AA961D}"/>
          </ac:spMkLst>
        </pc:spChg>
        <pc:spChg chg="add mod">
          <ac:chgData name="Cabrera-Arnau, Carmen" userId="b7276ba9-fd1c-4b43-b63a-53e701051cf7" providerId="ADAL" clId="{2FE3CC61-C372-C94F-9C08-459C15CD5219}" dt="2023-12-29T14:20:44.935" v="469" actId="1076"/>
          <ac:spMkLst>
            <pc:docMk/>
            <pc:sldMk cId="69519703" sldId="256"/>
            <ac:spMk id="43" creationId="{C5E103D5-799C-2A6B-C42D-D5A943E8FBF3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48" creationId="{3B874907-4638-484D-0B67-8AF663EB491C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49" creationId="{26BC9418-2F0F-6F4C-FCEE-586E88603FE0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50" creationId="{9FC92412-44D9-806D-22DA-2FA79E6AD3D2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51" creationId="{2C075420-6CAD-E692-3F55-7FCCE1D7848B}"/>
          </ac:spMkLst>
        </pc:spChg>
        <pc:spChg chg="add mod">
          <ac:chgData name="Cabrera-Arnau, Carmen" userId="b7276ba9-fd1c-4b43-b63a-53e701051cf7" providerId="ADAL" clId="{2FE3CC61-C372-C94F-9C08-459C15CD5219}" dt="2023-12-29T14:24:11.910" v="500" actId="1076"/>
          <ac:spMkLst>
            <pc:docMk/>
            <pc:sldMk cId="69519703" sldId="256"/>
            <ac:spMk id="52" creationId="{58071ACA-33AD-F0DD-3DC1-D4104B49946E}"/>
          </ac:spMkLst>
        </pc:spChg>
        <pc:spChg chg="add del mod">
          <ac:chgData name="Cabrera-Arnau, Carmen" userId="b7276ba9-fd1c-4b43-b63a-53e701051cf7" providerId="ADAL" clId="{2FE3CC61-C372-C94F-9C08-459C15CD5219}" dt="2023-12-29T14:17:32.698" v="453" actId="478"/>
          <ac:spMkLst>
            <pc:docMk/>
            <pc:sldMk cId="69519703" sldId="256"/>
            <ac:spMk id="53" creationId="{29C2D75D-35E1-1294-38A1-A9C1E91881FD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55" creationId="{2E16C723-191E-3556-8EC7-D44AC75B325D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56" creationId="{AF50FE1E-69C6-7376-FD11-9369BDCFA7EA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57" creationId="{37913040-8716-1BB1-1E5C-DFA73A28CC40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58" creationId="{2589EDF8-9DD4-6339-4B8B-33FDC9608E8C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59" creationId="{2DFE8AF3-FE7E-1297-554B-AE3B89D9C347}"/>
          </ac:spMkLst>
        </pc:spChg>
        <pc:spChg chg="add del mod">
          <ac:chgData name="Cabrera-Arnau, Carmen" userId="b7276ba9-fd1c-4b43-b63a-53e701051cf7" providerId="ADAL" clId="{2FE3CC61-C372-C94F-9C08-459C15CD5219}" dt="2023-12-29T14:23:27.561" v="498" actId="478"/>
          <ac:spMkLst>
            <pc:docMk/>
            <pc:sldMk cId="69519703" sldId="256"/>
            <ac:spMk id="60" creationId="{39204AA2-CE69-6791-1BDF-065874345357}"/>
          </ac:spMkLst>
        </pc:spChg>
        <pc:spChg chg="add mod">
          <ac:chgData name="Cabrera-Arnau, Carmen" userId="b7276ba9-fd1c-4b43-b63a-53e701051cf7" providerId="ADAL" clId="{2FE3CC61-C372-C94F-9C08-459C15CD5219}" dt="2023-12-29T14:44:14.694" v="894" actId="1076"/>
          <ac:spMkLst>
            <pc:docMk/>
            <pc:sldMk cId="69519703" sldId="256"/>
            <ac:spMk id="61" creationId="{9ACB8D5F-5517-4958-1436-25025C00A079}"/>
          </ac:spMkLst>
        </pc:spChg>
        <pc:spChg chg="add mod">
          <ac:chgData name="Cabrera-Arnau, Carmen" userId="b7276ba9-fd1c-4b43-b63a-53e701051cf7" providerId="ADAL" clId="{2FE3CC61-C372-C94F-9C08-459C15CD5219}" dt="2023-12-29T14:44:02.457" v="892" actId="14100"/>
          <ac:spMkLst>
            <pc:docMk/>
            <pc:sldMk cId="69519703" sldId="256"/>
            <ac:spMk id="62" creationId="{4A752FD6-CDF1-74D3-B591-358FAA5C6874}"/>
          </ac:spMkLst>
        </pc:spChg>
        <pc:spChg chg="add mod">
          <ac:chgData name="Cabrera-Arnau, Carmen" userId="b7276ba9-fd1c-4b43-b63a-53e701051cf7" providerId="ADAL" clId="{2FE3CC61-C372-C94F-9C08-459C15CD5219}" dt="2023-12-29T14:34:17.778" v="818" actId="164"/>
          <ac:spMkLst>
            <pc:docMk/>
            <pc:sldMk cId="69519703" sldId="256"/>
            <ac:spMk id="63" creationId="{39503EA5-2E66-5668-5828-B2C9CDAFA73F}"/>
          </ac:spMkLst>
        </pc:spChg>
        <pc:spChg chg="add mod">
          <ac:chgData name="Cabrera-Arnau, Carmen" userId="b7276ba9-fd1c-4b43-b63a-53e701051cf7" providerId="ADAL" clId="{2FE3CC61-C372-C94F-9C08-459C15CD5219}" dt="2023-12-29T14:34:17.778" v="818" actId="164"/>
          <ac:spMkLst>
            <pc:docMk/>
            <pc:sldMk cId="69519703" sldId="256"/>
            <ac:spMk id="64" creationId="{A1C48629-509E-928E-CF88-86021BBB2105}"/>
          </ac:spMkLst>
        </pc:spChg>
        <pc:spChg chg="add mod">
          <ac:chgData name="Cabrera-Arnau, Carmen" userId="b7276ba9-fd1c-4b43-b63a-53e701051cf7" providerId="ADAL" clId="{2FE3CC61-C372-C94F-9C08-459C15CD5219}" dt="2023-12-29T14:34:17.778" v="818" actId="164"/>
          <ac:spMkLst>
            <pc:docMk/>
            <pc:sldMk cId="69519703" sldId="256"/>
            <ac:spMk id="65" creationId="{7A4E98EE-53CC-4AEA-1DC7-2541E1CEED27}"/>
          </ac:spMkLst>
        </pc:spChg>
        <pc:spChg chg="add mod">
          <ac:chgData name="Cabrera-Arnau, Carmen" userId="b7276ba9-fd1c-4b43-b63a-53e701051cf7" providerId="ADAL" clId="{2FE3CC61-C372-C94F-9C08-459C15CD5219}" dt="2023-12-29T14:41:30.455" v="861" actId="164"/>
          <ac:spMkLst>
            <pc:docMk/>
            <pc:sldMk cId="69519703" sldId="256"/>
            <ac:spMk id="68" creationId="{5D1BD23D-D44A-3E2E-BE5B-9869EE2514A4}"/>
          </ac:spMkLst>
        </pc:spChg>
        <pc:spChg chg="add mod">
          <ac:chgData name="Cabrera-Arnau, Carmen" userId="b7276ba9-fd1c-4b43-b63a-53e701051cf7" providerId="ADAL" clId="{2FE3CC61-C372-C94F-9C08-459C15CD5219}" dt="2023-12-29T14:41:30.455" v="861" actId="164"/>
          <ac:spMkLst>
            <pc:docMk/>
            <pc:sldMk cId="69519703" sldId="256"/>
            <ac:spMk id="69" creationId="{29FA24DC-83BF-7962-A157-8327C42B9FD8}"/>
          </ac:spMkLst>
        </pc:spChg>
        <pc:spChg chg="add mod">
          <ac:chgData name="Cabrera-Arnau, Carmen" userId="b7276ba9-fd1c-4b43-b63a-53e701051cf7" providerId="ADAL" clId="{2FE3CC61-C372-C94F-9C08-459C15CD5219}" dt="2023-12-29T14:42:46.079" v="879" actId="14100"/>
          <ac:spMkLst>
            <pc:docMk/>
            <pc:sldMk cId="69519703" sldId="256"/>
            <ac:spMk id="70" creationId="{300C2218-B26E-FD42-77D7-1DD14C26A667}"/>
          </ac:spMkLst>
        </pc:spChg>
        <pc:spChg chg="add mod">
          <ac:chgData name="Cabrera-Arnau, Carmen" userId="b7276ba9-fd1c-4b43-b63a-53e701051cf7" providerId="ADAL" clId="{2FE3CC61-C372-C94F-9C08-459C15CD5219}" dt="2023-12-29T14:42:45.544" v="878" actId="14100"/>
          <ac:spMkLst>
            <pc:docMk/>
            <pc:sldMk cId="69519703" sldId="256"/>
            <ac:spMk id="71" creationId="{8BE79C67-8C3B-B54C-F2EC-32265ADBB09D}"/>
          </ac:spMkLst>
        </pc:spChg>
        <pc:spChg chg="add mod">
          <ac:chgData name="Cabrera-Arnau, Carmen" userId="b7276ba9-fd1c-4b43-b63a-53e701051cf7" providerId="ADAL" clId="{2FE3CC61-C372-C94F-9C08-459C15CD5219}" dt="2023-12-29T14:41:30.455" v="861" actId="164"/>
          <ac:spMkLst>
            <pc:docMk/>
            <pc:sldMk cId="69519703" sldId="256"/>
            <ac:spMk id="72" creationId="{6CA22BD3-7A25-4BB6-993B-4153319F1244}"/>
          </ac:spMkLst>
        </pc:spChg>
        <pc:spChg chg="add mod">
          <ac:chgData name="Cabrera-Arnau, Carmen" userId="b7276ba9-fd1c-4b43-b63a-53e701051cf7" providerId="ADAL" clId="{2FE3CC61-C372-C94F-9C08-459C15CD5219}" dt="2023-12-29T14:43:18.314" v="883" actId="14100"/>
          <ac:spMkLst>
            <pc:docMk/>
            <pc:sldMk cId="69519703" sldId="256"/>
            <ac:spMk id="73" creationId="{65410995-D542-8258-D7B2-826DEAB424DF}"/>
          </ac:spMkLst>
        </pc:spChg>
        <pc:spChg chg="add mod">
          <ac:chgData name="Cabrera-Arnau, Carmen" userId="b7276ba9-fd1c-4b43-b63a-53e701051cf7" providerId="ADAL" clId="{2FE3CC61-C372-C94F-9C08-459C15CD5219}" dt="2023-12-29T14:43:29.326" v="885" actId="14100"/>
          <ac:spMkLst>
            <pc:docMk/>
            <pc:sldMk cId="69519703" sldId="256"/>
            <ac:spMk id="74" creationId="{6F6085D4-1136-B9A5-3D28-43D3241C8B2F}"/>
          </ac:spMkLst>
        </pc:spChg>
        <pc:spChg chg="add mod">
          <ac:chgData name="Cabrera-Arnau, Carmen" userId="b7276ba9-fd1c-4b43-b63a-53e701051cf7" providerId="ADAL" clId="{2FE3CC61-C372-C94F-9C08-459C15CD5219}" dt="2023-12-30T13:53:38.308" v="895" actId="207"/>
          <ac:spMkLst>
            <pc:docMk/>
            <pc:sldMk cId="69519703" sldId="256"/>
            <ac:spMk id="75" creationId="{24D8C9AE-E77C-AC42-0D20-18642563E8B2}"/>
          </ac:spMkLst>
        </pc:spChg>
        <pc:grpChg chg="add mod">
          <ac:chgData name="Cabrera-Arnau, Carmen" userId="b7276ba9-fd1c-4b43-b63a-53e701051cf7" providerId="ADAL" clId="{2FE3CC61-C372-C94F-9C08-459C15CD5219}" dt="2023-12-29T14:31:49.890" v="635" actId="164"/>
          <ac:grpSpMkLst>
            <pc:docMk/>
            <pc:sldMk cId="69519703" sldId="256"/>
            <ac:grpSpMk id="66" creationId="{F66BE1C2-6B43-2321-7DE3-09CF8AA10D63}"/>
          </ac:grpSpMkLst>
        </pc:grpChg>
        <pc:grpChg chg="add mod">
          <ac:chgData name="Cabrera-Arnau, Carmen" userId="b7276ba9-fd1c-4b43-b63a-53e701051cf7" providerId="ADAL" clId="{2FE3CC61-C372-C94F-9C08-459C15CD5219}" dt="2023-12-30T13:54:18.998" v="898" actId="14100"/>
          <ac:grpSpMkLst>
            <pc:docMk/>
            <pc:sldMk cId="69519703" sldId="256"/>
            <ac:grpSpMk id="67" creationId="{1D665D18-1A83-DD82-0C0E-552095973C7F}"/>
          </ac:grpSpMkLst>
        </pc:grpChg>
        <pc:grpChg chg="add mod">
          <ac:chgData name="Cabrera-Arnau, Carmen" userId="b7276ba9-fd1c-4b43-b63a-53e701051cf7" providerId="ADAL" clId="{2FE3CC61-C372-C94F-9C08-459C15CD5219}" dt="2023-12-30T13:54:10.938" v="897" actId="14100"/>
          <ac:grpSpMkLst>
            <pc:docMk/>
            <pc:sldMk cId="69519703" sldId="256"/>
            <ac:grpSpMk id="76" creationId="{8CC47B0B-7938-EFB9-7A13-925D662BF3B2}"/>
          </ac:grpSpMkLst>
        </pc:grpChg>
        <pc:graphicFrameChg chg="add del mod modGraphic">
          <ac:chgData name="Cabrera-Arnau, Carmen" userId="b7276ba9-fd1c-4b43-b63a-53e701051cf7" providerId="ADAL" clId="{2FE3CC61-C372-C94F-9C08-459C15CD5219}" dt="2023-12-29T14:23:27.561" v="498" actId="478"/>
          <ac:graphicFrameMkLst>
            <pc:docMk/>
            <pc:sldMk cId="69519703" sldId="256"/>
            <ac:graphicFrameMk id="54" creationId="{1151BCDE-003A-9DD8-CDF6-137ACB4CC4AC}"/>
          </ac:graphicFrameMkLst>
        </pc:graphicFrameChg>
        <pc:picChg chg="del mod modCrop">
          <ac:chgData name="Cabrera-Arnau, Carmen" userId="b7276ba9-fd1c-4b43-b63a-53e701051cf7" providerId="ADAL" clId="{2FE3CC61-C372-C94F-9C08-459C15CD5219}" dt="2023-12-28T14:02:41.894" v="34" actId="478"/>
          <ac:picMkLst>
            <pc:docMk/>
            <pc:sldMk cId="69519703" sldId="256"/>
            <ac:picMk id="5" creationId="{E190824D-8536-1B92-DA33-51C88DC5486E}"/>
          </ac:picMkLst>
        </pc:picChg>
        <pc:picChg chg="del">
          <ac:chgData name="Cabrera-Arnau, Carmen" userId="b7276ba9-fd1c-4b43-b63a-53e701051cf7" providerId="ADAL" clId="{2FE3CC61-C372-C94F-9C08-459C15CD5219}" dt="2023-12-28T14:04:06.401" v="42" actId="478"/>
          <ac:picMkLst>
            <pc:docMk/>
            <pc:sldMk cId="69519703" sldId="256"/>
            <ac:picMk id="7" creationId="{EDB5D4F2-A461-6E4D-C82A-71C65834B486}"/>
          </ac:picMkLst>
        </pc:picChg>
        <pc:picChg chg="del">
          <ac:chgData name="Cabrera-Arnau, Carmen" userId="b7276ba9-fd1c-4b43-b63a-53e701051cf7" providerId="ADAL" clId="{2FE3CC61-C372-C94F-9C08-459C15CD5219}" dt="2023-12-28T14:05:15.286" v="51" actId="478"/>
          <ac:picMkLst>
            <pc:docMk/>
            <pc:sldMk cId="69519703" sldId="256"/>
            <ac:picMk id="9" creationId="{04634D0D-CC0A-C3FE-95D0-833F86E8BD6C}"/>
          </ac:picMkLst>
        </pc:picChg>
        <pc:picChg chg="add mod modCrop">
          <ac:chgData name="Cabrera-Arnau, Carmen" userId="b7276ba9-fd1c-4b43-b63a-53e701051cf7" providerId="ADAL" clId="{2FE3CC61-C372-C94F-9C08-459C15CD5219}" dt="2023-12-29T14:20:37.835" v="468" actId="1076"/>
          <ac:picMkLst>
            <pc:docMk/>
            <pc:sldMk cId="69519703" sldId="256"/>
            <ac:picMk id="10" creationId="{035AF084-9B76-038A-0961-CCE7E02B74E9}"/>
          </ac:picMkLst>
        </pc:picChg>
        <pc:picChg chg="del">
          <ac:chgData name="Cabrera-Arnau, Carmen" userId="b7276ba9-fd1c-4b43-b63a-53e701051cf7" providerId="ADAL" clId="{2FE3CC61-C372-C94F-9C08-459C15CD5219}" dt="2023-12-28T14:05:35.238" v="55" actId="478"/>
          <ac:picMkLst>
            <pc:docMk/>
            <pc:sldMk cId="69519703" sldId="256"/>
            <ac:picMk id="11" creationId="{113399DC-BADB-0CE3-7362-6F9F6105CF98}"/>
          </ac:picMkLst>
        </pc:picChg>
        <pc:picChg chg="add mod modCrop">
          <ac:chgData name="Cabrera-Arnau, Carmen" userId="b7276ba9-fd1c-4b43-b63a-53e701051cf7" providerId="ADAL" clId="{2FE3CC61-C372-C94F-9C08-459C15CD5219}" dt="2023-12-29T14:24:11.910" v="500" actId="1076"/>
          <ac:picMkLst>
            <pc:docMk/>
            <pc:sldMk cId="69519703" sldId="256"/>
            <ac:picMk id="13" creationId="{9293EA32-DA57-9601-53EA-281F90B3F3CA}"/>
          </ac:picMkLst>
        </pc:picChg>
        <pc:picChg chg="add mod modCrop">
          <ac:chgData name="Cabrera-Arnau, Carmen" userId="b7276ba9-fd1c-4b43-b63a-53e701051cf7" providerId="ADAL" clId="{2FE3CC61-C372-C94F-9C08-459C15CD5219}" dt="2023-12-29T14:20:25.333" v="467" actId="1076"/>
          <ac:picMkLst>
            <pc:docMk/>
            <pc:sldMk cId="69519703" sldId="256"/>
            <ac:picMk id="34" creationId="{0E245111-BFCE-E17C-328E-B97F62EAF939}"/>
          </ac:picMkLst>
        </pc:picChg>
        <pc:picChg chg="add mod modCrop">
          <ac:chgData name="Cabrera-Arnau, Carmen" userId="b7276ba9-fd1c-4b43-b63a-53e701051cf7" providerId="ADAL" clId="{2FE3CC61-C372-C94F-9C08-459C15CD5219}" dt="2023-12-29T14:24:11.910" v="500" actId="1076"/>
          <ac:picMkLst>
            <pc:docMk/>
            <pc:sldMk cId="69519703" sldId="256"/>
            <ac:picMk id="41" creationId="{C8A79213-2161-F1EC-9CB4-C4971084F2E7}"/>
          </ac:picMkLst>
        </pc:picChg>
        <pc:picChg chg="add del mod modCrop">
          <ac:chgData name="Cabrera-Arnau, Carmen" userId="b7276ba9-fd1c-4b43-b63a-53e701051cf7" providerId="ADAL" clId="{2FE3CC61-C372-C94F-9C08-459C15CD5219}" dt="2023-12-29T14:41:38.947" v="863" actId="478"/>
          <ac:picMkLst>
            <pc:docMk/>
            <pc:sldMk cId="69519703" sldId="256"/>
            <ac:picMk id="45" creationId="{895E3135-A329-4893-A6FD-85AD114B7EFE}"/>
          </ac:picMkLst>
        </pc:picChg>
        <pc:picChg chg="add del mod">
          <ac:chgData name="Cabrera-Arnau, Carmen" userId="b7276ba9-fd1c-4b43-b63a-53e701051cf7" providerId="ADAL" clId="{2FE3CC61-C372-C94F-9C08-459C15CD5219}" dt="2023-12-29T14:34:54.245" v="824" actId="478"/>
          <ac:picMkLst>
            <pc:docMk/>
            <pc:sldMk cId="69519703" sldId="256"/>
            <ac:picMk id="47" creationId="{9A620537-8705-EF33-D238-723F49F1F8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239-4D07-2FDE-303B-4C94E170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AB17-160C-04AE-3506-7E713820A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5DB2-95AD-526E-8D99-7F8A0AD8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2E02-DE2E-9ABA-3549-E9F8B41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E9A8-9EB9-3CD2-1A20-881E63C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B00C-A992-AAFE-241C-4C6DCD9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5129F-7AF9-E820-8477-0A1732D9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2DC8-3588-E2AC-EE38-5A386A44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2828-FA55-07D8-5B41-6797253C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4D07-271E-B5F9-2C4D-1B70F2D8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75D2-6FBE-27CC-9965-FBCECD61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8BCE-1A73-5DAB-EF2C-6FE7650C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CF2A-9DD2-150D-55F6-4FA7738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B3CC-1DA5-EA5A-018A-93C10AE3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2887-9613-FF65-02C0-540B0487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D457-05A9-5519-63BE-CB10D241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0C35-6387-6493-0C42-C3C72C2C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308E-A31C-1290-6E58-8997693D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3BBC-539B-1A1C-7F3F-38BB0D92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E580-1D51-2C88-6A16-1FD9007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C743-CF55-22B8-D6B7-26AE6BD9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DC154-463B-0B32-0695-C4A47FA6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8EB0-E24A-E5F5-9D06-43F67EF6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8EDA-44B7-E06A-43DC-65E1F9E9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34BF-4838-44B5-2B74-B357367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8CCD-AC5B-97F7-20C1-75A9982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01F8-1DC2-1B50-DCBB-F0DDB31A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FA41-4B0F-984E-FE34-504CB3A7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01755-BF3C-8520-F5F1-F9D9CE5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641F-5A81-5173-3F38-89BA9BB7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2EDD-BB5B-D199-E170-6C941D7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4FDE-E8BE-9D12-EEC7-5D55F9FC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0A2B-34F1-1513-4A28-A4B9689D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F2BC-16BA-75C3-EB4A-5798AF8E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675FD-A5ED-11BB-24AB-2ABE99F1B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DA639-F9E8-5600-1AC8-90E813115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CC46-F48B-3CD3-5836-B0DCC464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D2997-9174-C58B-464C-BB1FB8CD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EF8F3-D72F-60FC-DAE7-D221827F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ECC9-6D1F-398E-1BF1-D1CAA69C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4DA20-7C77-EBD8-D1E5-FC3EE4CA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CF86D-0A75-CD27-8BFA-331BD2C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802C-CCA8-A50B-04C8-0EE1A94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97833-406B-A085-860F-02B5CA5C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99E63-1877-59B8-2B0E-79244D84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5F6A7-3AF9-8CBB-FAB1-792C4BC4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99DD-F254-A3D7-D4AE-64259A9E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742C-FD42-FD1D-F4E0-9ABAD0F9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C71E4-AF69-57D1-094E-0E05FCA6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7DC6-E139-5BB7-CB78-3431EF73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122F2-745D-DADD-CFC6-E94CFB97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8A49F-A7D9-D88F-60EF-F5F695E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2D00-AB36-0094-9340-857E8EEA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DABDC-A065-94E5-F0A2-06CA75E4E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0613-40AA-539A-001C-F13F3F75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298F-8312-1D10-2918-D331A40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B5D8D-92BE-542B-E83E-D8642345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959D-332E-11BD-7E01-4BF5327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E640-8946-AEAE-D515-4459D75A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82F3-F9AD-1F0E-DE51-0A28BB86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7B51-A33F-6DC8-6E58-E37490BDC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AE1E-2EC4-D345-9BAA-AF2610F5708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E815-95FC-6A6E-E16B-5A10166B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05D1-8DAF-4F86-D4AA-7904A2812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31E9-DCDC-3147-800A-9030E705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8A79213-2161-F1EC-9CB4-C4971084F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65"/>
          <a:stretch/>
        </p:blipFill>
        <p:spPr>
          <a:xfrm>
            <a:off x="4020297" y="3799339"/>
            <a:ext cx="3170667" cy="25790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245111-BFCE-E17C-328E-B97F62EAF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62"/>
          <a:stretch/>
        </p:blipFill>
        <p:spPr>
          <a:xfrm>
            <a:off x="664641" y="3799245"/>
            <a:ext cx="3170666" cy="2579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93EA32-DA57-9601-53EA-281F90B3F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65"/>
          <a:stretch/>
        </p:blipFill>
        <p:spPr>
          <a:xfrm>
            <a:off x="4037610" y="993260"/>
            <a:ext cx="3221749" cy="2620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5AF084-9B76-038A-0961-CCE7E02B74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162"/>
          <a:stretch/>
        </p:blipFill>
        <p:spPr>
          <a:xfrm>
            <a:off x="664641" y="993260"/>
            <a:ext cx="3221749" cy="2620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CB524E-C3BC-3CFF-BB4E-FCAE31AE9492}"/>
              </a:ext>
            </a:extLst>
          </p:cNvPr>
          <p:cNvSpPr txBox="1"/>
          <p:nvPr/>
        </p:nvSpPr>
        <p:spPr>
          <a:xfrm rot="19258306">
            <a:off x="481469" y="6439072"/>
            <a:ext cx="73289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49D14-18F9-3C8A-80AC-2F6754DB58C6}"/>
              </a:ext>
            </a:extLst>
          </p:cNvPr>
          <p:cNvSpPr txBox="1"/>
          <p:nvPr/>
        </p:nvSpPr>
        <p:spPr>
          <a:xfrm rot="19258306">
            <a:off x="1870189" y="643522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9CB1F-5ED0-652C-A424-3BD1EE3600E9}"/>
              </a:ext>
            </a:extLst>
          </p:cNvPr>
          <p:cNvSpPr txBox="1"/>
          <p:nvPr/>
        </p:nvSpPr>
        <p:spPr>
          <a:xfrm rot="19258306">
            <a:off x="3306773" y="6435226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03844B-B1B2-EB19-9AC8-43B0126A6F84}"/>
              </a:ext>
            </a:extLst>
          </p:cNvPr>
          <p:cNvSpPr txBox="1"/>
          <p:nvPr/>
        </p:nvSpPr>
        <p:spPr>
          <a:xfrm rot="19258306">
            <a:off x="1139089" y="644582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Oct 2020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538F2E-CE4F-F439-1EE9-21335445BFE8}"/>
              </a:ext>
            </a:extLst>
          </p:cNvPr>
          <p:cNvSpPr txBox="1"/>
          <p:nvPr/>
        </p:nvSpPr>
        <p:spPr>
          <a:xfrm rot="19258306">
            <a:off x="2575657" y="6437771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Oct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D0CC7-22BB-9A49-4B96-0792BEE0A332}"/>
              </a:ext>
            </a:extLst>
          </p:cNvPr>
          <p:cNvSpPr txBox="1"/>
          <p:nvPr/>
        </p:nvSpPr>
        <p:spPr>
          <a:xfrm>
            <a:off x="1827031" y="79239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Argentina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C7485-5FA7-7511-A531-A409D54C9B37}"/>
              </a:ext>
            </a:extLst>
          </p:cNvPr>
          <p:cNvSpPr txBox="1"/>
          <p:nvPr/>
        </p:nvSpPr>
        <p:spPr>
          <a:xfrm>
            <a:off x="5301880" y="79414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A958B-FCD0-593F-AF71-8CD043AFACA6}"/>
              </a:ext>
            </a:extLst>
          </p:cNvPr>
          <p:cNvSpPr txBox="1"/>
          <p:nvPr/>
        </p:nvSpPr>
        <p:spPr>
          <a:xfrm>
            <a:off x="1775948" y="361381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Colombia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6EF84-89A4-5334-8981-BA8390E69215}"/>
              </a:ext>
            </a:extLst>
          </p:cNvPr>
          <p:cNvSpPr txBox="1"/>
          <p:nvPr/>
        </p:nvSpPr>
        <p:spPr>
          <a:xfrm>
            <a:off x="5250797" y="3607088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Mexico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5B3AD8-ED5D-BBD7-1E02-DCE111AA961D}"/>
              </a:ext>
            </a:extLst>
          </p:cNvPr>
          <p:cNvSpPr/>
          <p:nvPr/>
        </p:nvSpPr>
        <p:spPr>
          <a:xfrm>
            <a:off x="3966104" y="320675"/>
            <a:ext cx="410564" cy="623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103D5-799C-2A6B-C42D-D5A943E8FBF3}"/>
              </a:ext>
            </a:extLst>
          </p:cNvPr>
          <p:cNvSpPr txBox="1"/>
          <p:nvPr/>
        </p:nvSpPr>
        <p:spPr>
          <a:xfrm rot="16200000">
            <a:off x="-1387311" y="3499366"/>
            <a:ext cx="358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Percentage change in number of movements (%) relative to the baseline period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874907-4638-484D-0B67-8AF663EB491C}"/>
              </a:ext>
            </a:extLst>
          </p:cNvPr>
          <p:cNvSpPr txBox="1"/>
          <p:nvPr/>
        </p:nvSpPr>
        <p:spPr>
          <a:xfrm rot="19258306">
            <a:off x="3874497" y="6440273"/>
            <a:ext cx="73289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BC9418-2F0F-6F4C-FCEE-586E88603FE0}"/>
              </a:ext>
            </a:extLst>
          </p:cNvPr>
          <p:cNvSpPr txBox="1"/>
          <p:nvPr/>
        </p:nvSpPr>
        <p:spPr>
          <a:xfrm rot="19258306">
            <a:off x="5194135" y="644709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C92412-44D9-806D-22DA-2FA79E6AD3D2}"/>
              </a:ext>
            </a:extLst>
          </p:cNvPr>
          <p:cNvSpPr txBox="1"/>
          <p:nvPr/>
        </p:nvSpPr>
        <p:spPr>
          <a:xfrm rot="19258306">
            <a:off x="6684388" y="644709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Apr 2022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75420-6CAD-E692-3F55-7FCCE1D7848B}"/>
              </a:ext>
            </a:extLst>
          </p:cNvPr>
          <p:cNvSpPr txBox="1"/>
          <p:nvPr/>
        </p:nvSpPr>
        <p:spPr>
          <a:xfrm rot="19258306">
            <a:off x="4498712" y="643649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Oct 2020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071ACA-33AD-F0DD-3DC1-D4104B49946E}"/>
              </a:ext>
            </a:extLst>
          </p:cNvPr>
          <p:cNvSpPr txBox="1"/>
          <p:nvPr/>
        </p:nvSpPr>
        <p:spPr>
          <a:xfrm rot="19258306">
            <a:off x="5927765" y="6436497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Oct 2021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B8D5F-5517-4958-1436-25025C00A079}"/>
              </a:ext>
            </a:extLst>
          </p:cNvPr>
          <p:cNvSpPr txBox="1"/>
          <p:nvPr/>
        </p:nvSpPr>
        <p:spPr>
          <a:xfrm>
            <a:off x="805785" y="227171"/>
            <a:ext cx="186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COVID-19 stringency index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52FD6-CDF1-74D3-B591-358FAA5C6874}"/>
              </a:ext>
            </a:extLst>
          </p:cNvPr>
          <p:cNvSpPr txBox="1"/>
          <p:nvPr/>
        </p:nvSpPr>
        <p:spPr>
          <a:xfrm>
            <a:off x="801703" y="498105"/>
            <a:ext cx="177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Relative deprivation index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665D18-1A83-DD82-0C0E-552095973C7F}"/>
              </a:ext>
            </a:extLst>
          </p:cNvPr>
          <p:cNvGrpSpPr/>
          <p:nvPr/>
        </p:nvGrpSpPr>
        <p:grpSpPr>
          <a:xfrm>
            <a:off x="2495144" y="559681"/>
            <a:ext cx="2377799" cy="125379"/>
            <a:chOff x="2500747" y="663031"/>
            <a:chExt cx="2837334" cy="15243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503EA5-2E66-5668-5828-B2C9CDAFA73F}"/>
                </a:ext>
              </a:extLst>
            </p:cNvPr>
            <p:cNvSpPr/>
            <p:nvPr/>
          </p:nvSpPr>
          <p:spPr>
            <a:xfrm>
              <a:off x="2500747" y="663031"/>
              <a:ext cx="945778" cy="152070"/>
            </a:xfrm>
            <a:prstGeom prst="rect">
              <a:avLst/>
            </a:prstGeom>
            <a:solidFill>
              <a:srgbClr val="44005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C48629-509E-928E-CF88-86021BBB2105}"/>
                </a:ext>
              </a:extLst>
            </p:cNvPr>
            <p:cNvSpPr/>
            <p:nvPr/>
          </p:nvSpPr>
          <p:spPr>
            <a:xfrm>
              <a:off x="3446526" y="663031"/>
              <a:ext cx="945778" cy="152070"/>
            </a:xfrm>
            <a:prstGeom prst="rect">
              <a:avLst/>
            </a:prstGeom>
            <a:solidFill>
              <a:srgbClr val="21918C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A4E98EE-53CC-4AEA-1DC7-2541E1CEED27}"/>
                </a:ext>
              </a:extLst>
            </p:cNvPr>
            <p:cNvSpPr/>
            <p:nvPr/>
          </p:nvSpPr>
          <p:spPr>
            <a:xfrm>
              <a:off x="4392303" y="664398"/>
              <a:ext cx="945778" cy="151067"/>
            </a:xfrm>
            <a:prstGeom prst="rect">
              <a:avLst/>
            </a:prstGeom>
            <a:solidFill>
              <a:srgbClr val="FDE82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CC47B0B-7938-EFB9-7A13-925D662BF3B2}"/>
              </a:ext>
            </a:extLst>
          </p:cNvPr>
          <p:cNvGrpSpPr/>
          <p:nvPr/>
        </p:nvGrpSpPr>
        <p:grpSpPr>
          <a:xfrm>
            <a:off x="2495145" y="281850"/>
            <a:ext cx="2377798" cy="129840"/>
            <a:chOff x="2495144" y="141935"/>
            <a:chExt cx="2802058" cy="14010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1BD23D-D44A-3E2E-BE5B-9869EE2514A4}"/>
                </a:ext>
              </a:extLst>
            </p:cNvPr>
            <p:cNvSpPr/>
            <p:nvPr/>
          </p:nvSpPr>
          <p:spPr>
            <a:xfrm>
              <a:off x="2495144" y="143123"/>
              <a:ext cx="350459" cy="138567"/>
            </a:xfrm>
            <a:prstGeom prst="rect">
              <a:avLst/>
            </a:prstGeom>
            <a:solidFill>
              <a:srgbClr val="9A66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FA24DC-83BF-7962-A157-8327C42B9FD8}"/>
                </a:ext>
              </a:extLst>
            </p:cNvPr>
            <p:cNvSpPr/>
            <p:nvPr/>
          </p:nvSpPr>
          <p:spPr>
            <a:xfrm>
              <a:off x="2845840" y="143472"/>
              <a:ext cx="350459" cy="138567"/>
            </a:xfrm>
            <a:prstGeom prst="rect">
              <a:avLst/>
            </a:prstGeom>
            <a:solidFill>
              <a:srgbClr val="B866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0C2218-B26E-FD42-77D7-1DD14C26A667}"/>
                </a:ext>
              </a:extLst>
            </p:cNvPr>
            <p:cNvSpPr/>
            <p:nvPr/>
          </p:nvSpPr>
          <p:spPr>
            <a:xfrm>
              <a:off x="3195908" y="141937"/>
              <a:ext cx="350459" cy="138567"/>
            </a:xfrm>
            <a:prstGeom prst="rect">
              <a:avLst/>
            </a:prstGeom>
            <a:solidFill>
              <a:srgbClr val="D766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E79C67-8C3B-B54C-F2EC-32265ADBB09D}"/>
                </a:ext>
              </a:extLst>
            </p:cNvPr>
            <p:cNvSpPr/>
            <p:nvPr/>
          </p:nvSpPr>
          <p:spPr>
            <a:xfrm>
              <a:off x="3547426" y="141936"/>
              <a:ext cx="350459" cy="138567"/>
            </a:xfrm>
            <a:prstGeom prst="rect">
              <a:avLst/>
            </a:prstGeom>
            <a:solidFill>
              <a:srgbClr val="E271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A22BD3-7A25-4BB6-993B-4153319F1244}"/>
                </a:ext>
              </a:extLst>
            </p:cNvPr>
            <p:cNvSpPr/>
            <p:nvPr/>
          </p:nvSpPr>
          <p:spPr>
            <a:xfrm>
              <a:off x="3897494" y="141935"/>
              <a:ext cx="350459" cy="138567"/>
            </a:xfrm>
            <a:prstGeom prst="rect">
              <a:avLst/>
            </a:prstGeom>
            <a:solidFill>
              <a:srgbClr val="FF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5410995-D542-8258-D7B2-826DEAB424DF}"/>
                </a:ext>
              </a:extLst>
            </p:cNvPr>
            <p:cNvSpPr/>
            <p:nvPr/>
          </p:nvSpPr>
          <p:spPr>
            <a:xfrm>
              <a:off x="4247562" y="143140"/>
              <a:ext cx="350459" cy="135622"/>
            </a:xfrm>
            <a:prstGeom prst="rect">
              <a:avLst/>
            </a:prstGeom>
            <a:solidFill>
              <a:srgbClr val="FFBF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6085D4-1136-B9A5-3D28-43D3241C8B2F}"/>
                </a:ext>
              </a:extLst>
            </p:cNvPr>
            <p:cNvSpPr/>
            <p:nvPr/>
          </p:nvSpPr>
          <p:spPr>
            <a:xfrm>
              <a:off x="4597630" y="143472"/>
              <a:ext cx="350459" cy="135290"/>
            </a:xfrm>
            <a:prstGeom prst="rect">
              <a:avLst/>
            </a:prstGeom>
            <a:solidFill>
              <a:srgbClr val="FFD8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D8C9AE-E77C-AC42-0D20-18642563E8B2}"/>
                </a:ext>
              </a:extLst>
            </p:cNvPr>
            <p:cNvSpPr/>
            <p:nvPr/>
          </p:nvSpPr>
          <p:spPr>
            <a:xfrm>
              <a:off x="4946743" y="143472"/>
              <a:ext cx="350459" cy="138567"/>
            </a:xfrm>
            <a:prstGeom prst="rect">
              <a:avLst/>
            </a:prstGeom>
            <a:solidFill>
              <a:srgbClr val="FFE6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42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Cabrera-Arnau, Carmen</cp:lastModifiedBy>
  <cp:revision>1</cp:revision>
  <dcterms:created xsi:type="dcterms:W3CDTF">2023-12-28T13:41:06Z</dcterms:created>
  <dcterms:modified xsi:type="dcterms:W3CDTF">2023-12-30T13:54:27Z</dcterms:modified>
</cp:coreProperties>
</file>