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F0FA"/>
    <a:srgbClr val="FED8D4"/>
    <a:srgbClr val="FFE4B2"/>
    <a:srgbClr val="DDE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5"/>
    <p:restoredTop sz="94645"/>
  </p:normalViewPr>
  <p:slideViewPr>
    <p:cSldViewPr snapToGrid="0">
      <p:cViewPr>
        <p:scale>
          <a:sx n="69" d="100"/>
          <a:sy n="69" d="100"/>
        </p:scale>
        <p:origin x="2008" y="1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99A76-5341-3688-89F2-B9CFDFDD9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C11281-201F-FBE8-5DF4-15421D6F3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14890-77BB-287A-A669-11114B3B3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5B85-8F2D-A94D-80F6-8FFE5308B165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2A4FD-B9A7-76F1-B146-08C8CFE1A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0E882-9838-DD47-A380-1C4FC939A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E234-EC44-7143-9D15-309073987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94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6FEDD-6E64-2E2D-CABF-AF859CE6F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79FF68-6374-0C85-A825-6D4066CA6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7BA01-E53B-F502-6446-A5D7433A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5B85-8F2D-A94D-80F6-8FFE5308B165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BD5F6-D0B6-C771-FAFE-61EFEB6D9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EFF8B-1153-A52C-2B43-463A5CA01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E234-EC44-7143-9D15-309073987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98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52F4AB-5CF2-F9C2-B423-72BD600ABC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56A2D-4C2D-64A4-D9FE-9D3AC98CA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C8B70-06F7-B611-9694-EC57367B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5B85-8F2D-A94D-80F6-8FFE5308B165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182E7-9B6D-D418-E1DD-530C08AF9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BD49D-408B-9F53-E8BA-A16054AE1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E234-EC44-7143-9D15-309073987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1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CEF55-2412-4FB6-E417-EBAF9081F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4FDA6-4633-8AA4-6282-CB33BCCF4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6E50C-835C-8D17-8F7C-0DE97FAFE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5B85-8F2D-A94D-80F6-8FFE5308B165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1269B-8F0B-F387-7C5A-0E1B8BCA5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539EB-1F25-2C00-DE36-0C2164E1C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E234-EC44-7143-9D15-309073987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93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B97D9-DC34-FEE6-904F-885C8F8C4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BFA8F-5AE8-C2A6-611F-DEE877799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B9A20-7765-CC0F-BC74-54632B20A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5B85-8F2D-A94D-80F6-8FFE5308B165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BA9EC-609E-BF6D-242D-787DE8A6F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61910-7C47-B24F-21F0-2A055341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E234-EC44-7143-9D15-309073987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04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09865-CD91-6265-147D-DE9C7C33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08A77-1D04-10EA-B25F-EC26CE9482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0FEC7-28B7-FDFB-F69A-34D7C5208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1D403-119C-509A-7CD3-3937F6C84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5B85-8F2D-A94D-80F6-8FFE5308B165}" type="datetimeFigureOut">
              <a:rPr lang="en-US" smtClean="0"/>
              <a:t>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DE067-0EBE-DFC8-3C5C-816354DE3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FE222-FBF3-D964-F0AD-BDF0AFB18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E234-EC44-7143-9D15-309073987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13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4F847-E093-83CB-3C3D-D04F80C34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64858-150F-F848-03EB-4D58D642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828CCE-09E5-166D-6E81-B6A5005AD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04C715-6955-8F88-A172-045B3CEF82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5F7845-FDBC-3038-8C50-D3310FE343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3C8EB-3ED4-F39B-21B1-6D4F99247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5B85-8F2D-A94D-80F6-8FFE5308B165}" type="datetimeFigureOut">
              <a:rPr lang="en-US" smtClean="0"/>
              <a:t>1/10/24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5CA920-A18C-907F-AE67-E3D338ABA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38D587-1102-A003-9EBE-16B66D077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E234-EC44-7143-9D15-309073987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36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E79AC-EBC4-7109-A202-82A9DE49F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9953F2-58A5-C88E-CBFD-FC3D731C4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5B85-8F2D-A94D-80F6-8FFE5308B165}" type="datetimeFigureOut">
              <a:rPr lang="en-US" smtClean="0"/>
              <a:t>1/10/24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72224A-1D29-26BF-EDC2-1EC194FE5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85458F-4FAD-AEB1-97F3-9EBA292A6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E234-EC44-7143-9D15-309073987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97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61F2F3-EB9D-D7CD-1A03-3A53691DD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5B85-8F2D-A94D-80F6-8FFE5308B165}" type="datetimeFigureOut">
              <a:rPr lang="en-US" smtClean="0"/>
              <a:t>1/10/24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33971F-0639-3836-3EC6-5F9335785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28513-59FE-0C69-338F-B4FFB3175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E234-EC44-7143-9D15-309073987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83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35C48-2636-73F9-A5F5-FFBC4E03A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1571B-309A-9CCA-7A70-8986122BD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50AD1-FB36-0944-B29A-32918D582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7F3FD-6BBA-AB18-DC93-8829054BA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5B85-8F2D-A94D-80F6-8FFE5308B165}" type="datetimeFigureOut">
              <a:rPr lang="en-US" smtClean="0"/>
              <a:t>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B78F5-95E5-97D5-A2D5-17DB7E56F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C257A-845F-B928-C234-5CA6958CC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E234-EC44-7143-9D15-309073987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65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F13C8-DCCF-AB70-B2ED-E840ACCD6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F20A29-324C-1F20-8A1C-658AA1D15B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75AEC-68EE-0A8D-DB21-161CA2078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B26F0-5D40-BA6A-3974-07927E613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5B85-8F2D-A94D-80F6-8FFE5308B165}" type="datetimeFigureOut">
              <a:rPr lang="en-US" smtClean="0"/>
              <a:t>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2408A-A181-462F-5D10-90D1BB849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32F55-0327-AAE3-DD6A-50CEC93A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E234-EC44-7143-9D15-309073987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22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2080CC-E3BA-F8EE-F706-4F2E25DAC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DA343-0AD0-6194-7150-A4377A64E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22FFD-126C-7D55-2FBF-880CFD4198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F5B85-8F2D-A94D-80F6-8FFE5308B165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ED188-21BE-C3E2-7659-F537A2BB6C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35654-D12E-0694-4CB6-1EFE3C554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7E234-EC44-7143-9D15-309073987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2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269B322-6DCF-08A7-12BC-EFA6728D6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822" y="3803602"/>
            <a:ext cx="3196535" cy="27609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A56FF1-9994-25B4-42AB-7FE6895B6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820" y="899996"/>
            <a:ext cx="3196537" cy="276093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9025DA6-D158-2F31-5A6D-9D57283A26B3}"/>
              </a:ext>
            </a:extLst>
          </p:cNvPr>
          <p:cNvSpPr/>
          <p:nvPr/>
        </p:nvSpPr>
        <p:spPr>
          <a:xfrm>
            <a:off x="4593317" y="633974"/>
            <a:ext cx="615263" cy="59204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7BC89D-EEDC-FD27-60CA-93283CA15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0139" y="889836"/>
            <a:ext cx="3196537" cy="276093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171AE59-9014-3557-EC99-3DBED3683637}"/>
              </a:ext>
            </a:extLst>
          </p:cNvPr>
          <p:cNvSpPr/>
          <p:nvPr/>
        </p:nvSpPr>
        <p:spPr>
          <a:xfrm rot="16200000">
            <a:off x="4741023" y="667587"/>
            <a:ext cx="331307" cy="59204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A0A352-AA2E-0B38-CE9C-84FA9CC40C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0141" y="3793442"/>
            <a:ext cx="3196535" cy="276093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E1E3E0D-3307-A415-3ACE-2BDE0363C8EF}"/>
              </a:ext>
            </a:extLst>
          </p:cNvPr>
          <p:cNvSpPr txBox="1"/>
          <p:nvPr/>
        </p:nvSpPr>
        <p:spPr>
          <a:xfrm>
            <a:off x="1910295" y="661692"/>
            <a:ext cx="1018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Argentina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376F8E-2CB5-804E-60A8-DDBBEAC7C4D0}"/>
              </a:ext>
            </a:extLst>
          </p:cNvPr>
          <p:cNvSpPr txBox="1"/>
          <p:nvPr/>
        </p:nvSpPr>
        <p:spPr>
          <a:xfrm>
            <a:off x="4916438" y="661691"/>
            <a:ext cx="1018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Chile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5F6A4F-605B-C13A-79BD-E805ED18191F}"/>
              </a:ext>
            </a:extLst>
          </p:cNvPr>
          <p:cNvSpPr txBox="1"/>
          <p:nvPr/>
        </p:nvSpPr>
        <p:spPr>
          <a:xfrm>
            <a:off x="1910295" y="3564620"/>
            <a:ext cx="1018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Colombia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F3FF38-2229-94BE-0758-EF223E07FD0B}"/>
              </a:ext>
            </a:extLst>
          </p:cNvPr>
          <p:cNvSpPr txBox="1"/>
          <p:nvPr/>
        </p:nvSpPr>
        <p:spPr>
          <a:xfrm>
            <a:off x="5026797" y="3585247"/>
            <a:ext cx="1018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Mexico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F98F46-CEBF-926A-BAC1-648C1C85139E}"/>
              </a:ext>
            </a:extLst>
          </p:cNvPr>
          <p:cNvSpPr txBox="1"/>
          <p:nvPr/>
        </p:nvSpPr>
        <p:spPr>
          <a:xfrm rot="16200000">
            <a:off x="-341813" y="3314561"/>
            <a:ext cx="3580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Percentage change in number of movements (%) relative to the baseline period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8BF768-C8DA-24D8-A812-B1918992AB77}"/>
              </a:ext>
            </a:extLst>
          </p:cNvPr>
          <p:cNvSpPr txBox="1"/>
          <p:nvPr/>
        </p:nvSpPr>
        <p:spPr>
          <a:xfrm>
            <a:off x="1773731" y="124610"/>
            <a:ext cx="16254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Season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49DC67-C368-B7EB-4F85-4AF2EBB85561}"/>
              </a:ext>
            </a:extLst>
          </p:cNvPr>
          <p:cNvSpPr txBox="1"/>
          <p:nvPr/>
        </p:nvSpPr>
        <p:spPr>
          <a:xfrm>
            <a:off x="1628353" y="357719"/>
            <a:ext cx="17708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Relative deprivation index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7C8876E-5070-853A-55DF-5995EBDCCBA2}"/>
              </a:ext>
            </a:extLst>
          </p:cNvPr>
          <p:cNvGrpSpPr/>
          <p:nvPr/>
        </p:nvGrpSpPr>
        <p:grpSpPr>
          <a:xfrm>
            <a:off x="3403581" y="441669"/>
            <a:ext cx="2308942" cy="121704"/>
            <a:chOff x="2500747" y="663031"/>
            <a:chExt cx="2837334" cy="15243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C8D4929-E9A9-F201-F9F2-368332432022}"/>
                </a:ext>
              </a:extLst>
            </p:cNvPr>
            <p:cNvSpPr/>
            <p:nvPr/>
          </p:nvSpPr>
          <p:spPr>
            <a:xfrm>
              <a:off x="2500747" y="663031"/>
              <a:ext cx="945778" cy="152070"/>
            </a:xfrm>
            <a:prstGeom prst="rect">
              <a:avLst/>
            </a:prstGeom>
            <a:solidFill>
              <a:srgbClr val="440054">
                <a:alpha val="78109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A0B330E-DD18-0BF8-3028-60A6B9EADBF5}"/>
                </a:ext>
              </a:extLst>
            </p:cNvPr>
            <p:cNvSpPr/>
            <p:nvPr/>
          </p:nvSpPr>
          <p:spPr>
            <a:xfrm>
              <a:off x="3446526" y="663031"/>
              <a:ext cx="945778" cy="152070"/>
            </a:xfrm>
            <a:prstGeom prst="rect">
              <a:avLst/>
            </a:prstGeom>
            <a:solidFill>
              <a:srgbClr val="21918C">
                <a:alpha val="78109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7BD5CBA-402D-7D30-E5F7-8E71E1FD2CB9}"/>
                </a:ext>
              </a:extLst>
            </p:cNvPr>
            <p:cNvSpPr/>
            <p:nvPr/>
          </p:nvSpPr>
          <p:spPr>
            <a:xfrm>
              <a:off x="4392303" y="664398"/>
              <a:ext cx="945778" cy="151067"/>
            </a:xfrm>
            <a:prstGeom prst="rect">
              <a:avLst/>
            </a:prstGeom>
            <a:solidFill>
              <a:srgbClr val="FDE824">
                <a:alpha val="78109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6EBB5A4A-0492-92E5-C927-052B7DEECC4A}"/>
              </a:ext>
            </a:extLst>
          </p:cNvPr>
          <p:cNvSpPr/>
          <p:nvPr/>
        </p:nvSpPr>
        <p:spPr>
          <a:xfrm rot="16200000">
            <a:off x="4818169" y="3557561"/>
            <a:ext cx="331307" cy="59204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50FCFC-3A75-BA2F-B2A5-3E3E8ADE8364}"/>
              </a:ext>
            </a:extLst>
          </p:cNvPr>
          <p:cNvSpPr txBox="1"/>
          <p:nvPr/>
        </p:nvSpPr>
        <p:spPr>
          <a:xfrm rot="19258306">
            <a:off x="4805576" y="6429866"/>
            <a:ext cx="6623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Apr 2020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4064DB-1465-8001-CCF5-C124DA53FB5B}"/>
              </a:ext>
            </a:extLst>
          </p:cNvPr>
          <p:cNvSpPr txBox="1"/>
          <p:nvPr/>
        </p:nvSpPr>
        <p:spPr>
          <a:xfrm rot="19258306">
            <a:off x="5240103" y="6436803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Oct 2020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352EAA-24F6-7031-F95F-8C54E4172F7A}"/>
              </a:ext>
            </a:extLst>
          </p:cNvPr>
          <p:cNvSpPr txBox="1"/>
          <p:nvPr/>
        </p:nvSpPr>
        <p:spPr>
          <a:xfrm rot="19258306">
            <a:off x="5716138" y="6429865"/>
            <a:ext cx="6623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Apr 2021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3018C6-E127-79F0-4B32-ABE618FA770B}"/>
              </a:ext>
            </a:extLst>
          </p:cNvPr>
          <p:cNvSpPr txBox="1"/>
          <p:nvPr/>
        </p:nvSpPr>
        <p:spPr>
          <a:xfrm rot="19258306">
            <a:off x="6159936" y="6429865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Oct 2021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4C956D-2250-405B-3FCA-5EEC4D73E45F}"/>
              </a:ext>
            </a:extLst>
          </p:cNvPr>
          <p:cNvSpPr txBox="1"/>
          <p:nvPr/>
        </p:nvSpPr>
        <p:spPr>
          <a:xfrm rot="19258306">
            <a:off x="6638461" y="6437812"/>
            <a:ext cx="6623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Apr 2022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6F8A4D-7A26-E337-79E2-74B2D3363923}"/>
              </a:ext>
            </a:extLst>
          </p:cNvPr>
          <p:cNvSpPr txBox="1"/>
          <p:nvPr/>
        </p:nvSpPr>
        <p:spPr>
          <a:xfrm rot="19258306">
            <a:off x="7081014" y="6435794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Oct 2022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ADC64D-608F-F8DA-6B95-822FC8FBE476}"/>
              </a:ext>
            </a:extLst>
          </p:cNvPr>
          <p:cNvSpPr txBox="1"/>
          <p:nvPr/>
        </p:nvSpPr>
        <p:spPr>
          <a:xfrm rot="19258306">
            <a:off x="7545289" y="6430876"/>
            <a:ext cx="6623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Apr 2023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2970162-75CC-7CF4-8805-5C74557E0503}"/>
              </a:ext>
            </a:extLst>
          </p:cNvPr>
          <p:cNvSpPr txBox="1"/>
          <p:nvPr/>
        </p:nvSpPr>
        <p:spPr>
          <a:xfrm rot="19258306">
            <a:off x="1617012" y="6420093"/>
            <a:ext cx="6623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Apr 2020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60C8C6B-7F8C-A9FD-9FD8-1C75F090363A}"/>
              </a:ext>
            </a:extLst>
          </p:cNvPr>
          <p:cNvSpPr txBox="1"/>
          <p:nvPr/>
        </p:nvSpPr>
        <p:spPr>
          <a:xfrm rot="19258306">
            <a:off x="2051539" y="6427030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Oct 2020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7DDF954-F951-EB43-2519-E74D224ECEF2}"/>
              </a:ext>
            </a:extLst>
          </p:cNvPr>
          <p:cNvSpPr txBox="1"/>
          <p:nvPr/>
        </p:nvSpPr>
        <p:spPr>
          <a:xfrm rot="19258306">
            <a:off x="2527574" y="6420092"/>
            <a:ext cx="6623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Apr 2021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13C9C97-FF25-E082-9E57-C7562F7DCD34}"/>
              </a:ext>
            </a:extLst>
          </p:cNvPr>
          <p:cNvSpPr txBox="1"/>
          <p:nvPr/>
        </p:nvSpPr>
        <p:spPr>
          <a:xfrm rot="19258306">
            <a:off x="2971372" y="6420092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Oct 2021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8E8EBE-61D0-A57E-21FB-D0DF3B3DCE40}"/>
              </a:ext>
            </a:extLst>
          </p:cNvPr>
          <p:cNvSpPr txBox="1"/>
          <p:nvPr/>
        </p:nvSpPr>
        <p:spPr>
          <a:xfrm rot="19258306">
            <a:off x="3449897" y="6428039"/>
            <a:ext cx="6623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Apr 2022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718468-8BC3-5D15-88CF-E4FFC7919858}"/>
              </a:ext>
            </a:extLst>
          </p:cNvPr>
          <p:cNvSpPr txBox="1"/>
          <p:nvPr/>
        </p:nvSpPr>
        <p:spPr>
          <a:xfrm rot="19258306">
            <a:off x="3892450" y="6426021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Oct 2022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6928CDD-32AB-6562-5A53-F61C41FADC47}"/>
              </a:ext>
            </a:extLst>
          </p:cNvPr>
          <p:cNvSpPr txBox="1"/>
          <p:nvPr/>
        </p:nvSpPr>
        <p:spPr>
          <a:xfrm rot="19258306">
            <a:off x="4356725" y="6421103"/>
            <a:ext cx="6623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Apr 2023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19466E6-E480-105C-AE6B-DB49FCFDF2E7}"/>
              </a:ext>
            </a:extLst>
          </p:cNvPr>
          <p:cNvGrpSpPr/>
          <p:nvPr/>
        </p:nvGrpSpPr>
        <p:grpSpPr>
          <a:xfrm>
            <a:off x="3403580" y="201665"/>
            <a:ext cx="2308941" cy="118714"/>
            <a:chOff x="3403580" y="104284"/>
            <a:chExt cx="2293338" cy="11922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75FBB14-BA61-4EFD-1132-9FC46443A287}"/>
                </a:ext>
              </a:extLst>
            </p:cNvPr>
            <p:cNvSpPr/>
            <p:nvPr/>
          </p:nvSpPr>
          <p:spPr>
            <a:xfrm>
              <a:off x="3976915" y="104755"/>
              <a:ext cx="573334" cy="117991"/>
            </a:xfrm>
            <a:prstGeom prst="rect">
              <a:avLst/>
            </a:prstGeom>
            <a:solidFill>
              <a:srgbClr val="FFE4B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6F47FC1-C8E4-D850-46E5-3EB43C8BE1BD}"/>
                </a:ext>
              </a:extLst>
            </p:cNvPr>
            <p:cNvSpPr/>
            <p:nvPr/>
          </p:nvSpPr>
          <p:spPr>
            <a:xfrm>
              <a:off x="4550249" y="105046"/>
              <a:ext cx="573334" cy="118462"/>
            </a:xfrm>
            <a:prstGeom prst="rect">
              <a:avLst/>
            </a:prstGeom>
            <a:solidFill>
              <a:srgbClr val="FED8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0988904-9D67-772C-854A-9DD99A2FF681}"/>
                </a:ext>
              </a:extLst>
            </p:cNvPr>
            <p:cNvSpPr/>
            <p:nvPr/>
          </p:nvSpPr>
          <p:spPr>
            <a:xfrm>
              <a:off x="5123584" y="104284"/>
              <a:ext cx="573334" cy="118462"/>
            </a:xfrm>
            <a:prstGeom prst="rect">
              <a:avLst/>
            </a:prstGeom>
            <a:solidFill>
              <a:srgbClr val="DCF0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1315C6F-F824-000E-3EB8-DB783E7270E5}"/>
                </a:ext>
              </a:extLst>
            </p:cNvPr>
            <p:cNvSpPr/>
            <p:nvPr/>
          </p:nvSpPr>
          <p:spPr>
            <a:xfrm>
              <a:off x="3403580" y="104519"/>
              <a:ext cx="573334" cy="117991"/>
            </a:xfrm>
            <a:prstGeom prst="rect">
              <a:avLst/>
            </a:prstGeom>
            <a:solidFill>
              <a:srgbClr val="DDEBD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Pentagon 56">
            <a:extLst>
              <a:ext uri="{FF2B5EF4-FFF2-40B4-BE49-F238E27FC236}">
                <a16:creationId xmlns:a16="http://schemas.microsoft.com/office/drawing/2014/main" id="{6ED07787-A6F4-DFDF-05D8-270385284DCF}"/>
              </a:ext>
            </a:extLst>
          </p:cNvPr>
          <p:cNvSpPr/>
          <p:nvPr/>
        </p:nvSpPr>
        <p:spPr>
          <a:xfrm>
            <a:off x="7017484" y="1204606"/>
            <a:ext cx="818769" cy="193270"/>
          </a:xfrm>
          <a:prstGeom prst="homePlat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Estimate</a:t>
            </a:r>
          </a:p>
        </p:txBody>
      </p:sp>
      <p:sp>
        <p:nvSpPr>
          <p:cNvPr id="58" name="Pentagon 57">
            <a:extLst>
              <a:ext uri="{FF2B5EF4-FFF2-40B4-BE49-F238E27FC236}">
                <a16:creationId xmlns:a16="http://schemas.microsoft.com/office/drawing/2014/main" id="{6FD78453-673C-2C2A-D33F-4CB1CAF61F5B}"/>
              </a:ext>
            </a:extLst>
          </p:cNvPr>
          <p:cNvSpPr/>
          <p:nvPr/>
        </p:nvSpPr>
        <p:spPr>
          <a:xfrm flipH="1">
            <a:off x="6335424" y="1204606"/>
            <a:ext cx="730919" cy="193269"/>
          </a:xfrm>
          <a:prstGeom prst="homePlat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Actua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770952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50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Cabrera-Arnau, Carmen</dc:creator>
  <cp:lastModifiedBy>Cabrera-Arnau, Carmen</cp:lastModifiedBy>
  <cp:revision>1</cp:revision>
  <dcterms:created xsi:type="dcterms:W3CDTF">2024-01-10T18:17:20Z</dcterms:created>
  <dcterms:modified xsi:type="dcterms:W3CDTF">2024-01-10T19:07:09Z</dcterms:modified>
</cp:coreProperties>
</file>