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69"/>
  </p:normalViewPr>
  <p:slideViewPr>
    <p:cSldViewPr snapToGrid="0">
      <p:cViewPr>
        <p:scale>
          <a:sx n="110" d="100"/>
          <a:sy n="110" d="100"/>
        </p:scale>
        <p:origin x="87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876A-7E02-AB2C-DA92-9DFE4D5E9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F16F3-4D4A-0768-57DC-CD1144F41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2025-1ED2-72EE-DBEC-95C98184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492B-A708-5745-B7CD-2CF863FA6D99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1E934-8744-D8A0-B1E6-C4CF77010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59B26-6275-17F1-98BA-A46360A2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386D-787A-B448-96E3-361F9A7E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8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0873-FF50-C7A1-2499-B8C1B443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178B6-CA2A-62B6-AFF0-ACB6F2346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EB154-25C2-1472-9A0D-B32707BD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492B-A708-5745-B7CD-2CF863FA6D99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39CF7-4E22-88A7-EFED-0DE052A0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91FA4-7367-6750-7DDF-9471998C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386D-787A-B448-96E3-361F9A7E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6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93EE4B-217E-3EBB-0EB4-F3281829F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9A914-00A2-2274-3B50-CAD282E43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3FB72-9CE4-2173-4FCC-2CFC2BB25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492B-A708-5745-B7CD-2CF863FA6D99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28A57-59E7-2574-24C6-41577C329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73154-5C5F-7651-EF86-41EA256FA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386D-787A-B448-96E3-361F9A7E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B2407-B15B-A28B-B395-7F879A5E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990C1-7EF1-2D5D-2B0F-60411DED0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69570-AA0F-D908-D7B5-45413B26B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492B-A708-5745-B7CD-2CF863FA6D99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F51E0-D549-866E-D760-72B8728B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1149D-09EA-5056-5F24-6E902F5B9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386D-787A-B448-96E3-361F9A7E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8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D4EF8-671C-05D6-C69A-DD5E57515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A378B-7421-5D99-34FD-5A31CEF5A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3D2E2-EF68-7B25-9B1E-5F053E40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492B-A708-5745-B7CD-2CF863FA6D99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19FF4-8585-D9D5-D81D-B3C1007C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501F-9AA7-AEEF-EF36-1F5A2BAC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386D-787A-B448-96E3-361F9A7E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5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C4DD-63C4-8FCA-CD29-26D99B94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D591E-4AC0-53D6-809D-B341C71FC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E3C09-7B0D-93DC-B5BF-4BE473F90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CCFE3-8DA2-B33F-2F35-CF82E4B3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492B-A708-5745-B7CD-2CF863FA6D99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9E04B-8559-5CD5-78DD-2AA2C7CD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07C70-4F55-FDE4-410E-43D250B3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386D-787A-B448-96E3-361F9A7E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5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09DE-AC33-6C62-BE4B-C89767882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56765-E7BB-6AC5-0C4A-00D0B9544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B5A87-46ED-45D7-D4AC-F7395A0B8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07256-6CC5-106F-7241-5BE55724D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26C20A-423E-74BB-9A22-2DA0BD650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573940-FDFB-F9B8-5D4D-0E992D001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492B-A708-5745-B7CD-2CF863FA6D99}" type="datetimeFigureOut">
              <a:rPr lang="en-US" smtClean="0"/>
              <a:t>10/5/23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CB492E-38B4-D847-6207-216E46BC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0BFF8-FD46-A3C4-67BA-D6C2AC0E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386D-787A-B448-96E3-361F9A7E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2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64C9-9EDC-8DA0-1EC5-095D470F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4D1FBE-6EC0-91BB-90FA-9CFB0F612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492B-A708-5745-B7CD-2CF863FA6D99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36706-E30F-0AD7-382B-CB4A11FA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E383B-0415-538F-CD90-88464EBF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386D-787A-B448-96E3-361F9A7E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7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59B27-E2E5-4FAA-7AEC-06B8A685C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492B-A708-5745-B7CD-2CF863FA6D99}" type="datetimeFigureOut">
              <a:rPr lang="en-US" smtClean="0"/>
              <a:t>10/5/23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72B744-C9F0-5256-2F72-9C6185B82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B8FE2-F2EC-F378-5946-52FBE8A8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386D-787A-B448-96E3-361F9A7E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0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9C95-2771-8201-803D-F9402A284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2D688-4CCA-4DB8-19CE-A24022C46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2BEED-6D11-BEEC-73DC-0271991CD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4882A-4EB3-BB5A-BC6E-35DF88413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492B-A708-5745-B7CD-2CF863FA6D99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E77F9-73D5-711A-C1B8-CC610E0C7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1D066-C3F8-682D-7FD3-01311A4D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386D-787A-B448-96E3-361F9A7E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78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252CB-8EB3-FBAD-218F-E41A3CB4F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F4049B-D288-07F4-FDBC-BE8EBD09F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9014E-2AB5-B550-83CF-15E970E9A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81D8B-B47A-6FF5-5177-B0878A46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492B-A708-5745-B7CD-2CF863FA6D99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E7FEE-DB7B-97BB-5C5F-FA838B2A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42E98-1534-5E96-C75B-70B7B74B3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0386D-787A-B448-96E3-361F9A7E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A06477-F966-D676-0B09-D534D64C7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98174-4320-CB8E-89CF-700B1AD25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440AF-06BA-A62B-665A-B84A16CDA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6492B-A708-5745-B7CD-2CF863FA6D99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2849D-9FE7-CE10-5B00-267C47377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F6C01-0F13-951F-ECC4-29D0547B0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0386D-787A-B448-96E3-361F9A7E0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0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6D6081A2-867C-F15F-90DF-0F5105F8A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865" y="3505058"/>
            <a:ext cx="3031438" cy="29553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FA7631C-BD4B-10AB-A02C-1581ACAEC42F}"/>
              </a:ext>
            </a:extLst>
          </p:cNvPr>
          <p:cNvSpPr/>
          <p:nvPr/>
        </p:nvSpPr>
        <p:spPr>
          <a:xfrm rot="16200000">
            <a:off x="3105189" y="4791261"/>
            <a:ext cx="3031437" cy="256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23B2FB0-829B-35E4-CCE8-2768D4A42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319" y="419738"/>
            <a:ext cx="3031437" cy="295537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54225E9-AE6B-C1F0-0F68-8FAA10A8CF54}"/>
              </a:ext>
            </a:extLst>
          </p:cNvPr>
          <p:cNvSpPr/>
          <p:nvPr/>
        </p:nvSpPr>
        <p:spPr>
          <a:xfrm>
            <a:off x="1547188" y="3172968"/>
            <a:ext cx="3031437" cy="256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4A3FAA-88CA-2819-4BFD-02931C0FDB49}"/>
              </a:ext>
            </a:extLst>
          </p:cNvPr>
          <p:cNvSpPr txBox="1"/>
          <p:nvPr/>
        </p:nvSpPr>
        <p:spPr>
          <a:xfrm>
            <a:off x="2510687" y="156850"/>
            <a:ext cx="1018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Argentina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3A69A6-C4A9-2BC8-A67C-3B1CF2B5F9B2}"/>
              </a:ext>
            </a:extLst>
          </p:cNvPr>
          <p:cNvSpPr txBox="1"/>
          <p:nvPr/>
        </p:nvSpPr>
        <p:spPr>
          <a:xfrm>
            <a:off x="5492289" y="143954"/>
            <a:ext cx="1018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Chile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CFD8B2-2C31-B4E8-CA87-127BCBC8B45E}"/>
              </a:ext>
            </a:extLst>
          </p:cNvPr>
          <p:cNvSpPr txBox="1"/>
          <p:nvPr/>
        </p:nvSpPr>
        <p:spPr>
          <a:xfrm>
            <a:off x="2510687" y="3209571"/>
            <a:ext cx="1018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Colombia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59F89B-0693-1E21-58E7-A6DCDE0EB994}"/>
              </a:ext>
            </a:extLst>
          </p:cNvPr>
          <p:cNvSpPr txBox="1"/>
          <p:nvPr/>
        </p:nvSpPr>
        <p:spPr>
          <a:xfrm rot="16200000">
            <a:off x="-951296" y="3019080"/>
            <a:ext cx="4378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Change in mobility relative to baseline in May 2022 (%)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480184-67B3-CA6C-2A85-17FFF33B2B02}"/>
              </a:ext>
            </a:extLst>
          </p:cNvPr>
          <p:cNvSpPr txBox="1"/>
          <p:nvPr/>
        </p:nvSpPr>
        <p:spPr>
          <a:xfrm>
            <a:off x="2431583" y="6460438"/>
            <a:ext cx="4378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Relative Deprivation Index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3AAD649-3249-12E7-7E2D-C308ECB61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6158" y="419738"/>
            <a:ext cx="3029145" cy="295314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E31E5FF-61C6-6640-3C5E-1E502C2E8B9A}"/>
              </a:ext>
            </a:extLst>
          </p:cNvPr>
          <p:cNvSpPr/>
          <p:nvPr/>
        </p:nvSpPr>
        <p:spPr>
          <a:xfrm rot="16200000">
            <a:off x="3061477" y="1588345"/>
            <a:ext cx="3031437" cy="372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9DCD84-D72A-40C4-5B45-1AD2E1A36FD9}"/>
              </a:ext>
            </a:extLst>
          </p:cNvPr>
          <p:cNvSpPr/>
          <p:nvPr/>
        </p:nvSpPr>
        <p:spPr>
          <a:xfrm>
            <a:off x="4528790" y="3172968"/>
            <a:ext cx="3031437" cy="256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B4A70E-3387-7DE6-6143-81F9EA00A91D}"/>
              </a:ext>
            </a:extLst>
          </p:cNvPr>
          <p:cNvSpPr txBox="1"/>
          <p:nvPr/>
        </p:nvSpPr>
        <p:spPr>
          <a:xfrm>
            <a:off x="5521444" y="3225929"/>
            <a:ext cx="1018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Mexico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1D0C79B-8198-7D1F-4C29-57604B9A5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6698" y="3498483"/>
            <a:ext cx="3031437" cy="295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1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BA022A4-11DC-2025-9DB6-31264D6FA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406" y="310739"/>
            <a:ext cx="3117304" cy="30271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3E15CE9-4CA3-4EB3-F72F-F53E6F0D4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406" y="3337850"/>
            <a:ext cx="3117304" cy="302711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60C3983-53D4-7655-5E37-DEE51831EBC9}"/>
              </a:ext>
            </a:extLst>
          </p:cNvPr>
          <p:cNvSpPr/>
          <p:nvPr/>
        </p:nvSpPr>
        <p:spPr>
          <a:xfrm>
            <a:off x="4719273" y="3172968"/>
            <a:ext cx="3031437" cy="256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AB6BE0-D4F8-CDBD-E85B-62705B743717}"/>
              </a:ext>
            </a:extLst>
          </p:cNvPr>
          <p:cNvSpPr/>
          <p:nvPr/>
        </p:nvSpPr>
        <p:spPr>
          <a:xfrm rot="16200000">
            <a:off x="3193688" y="1646618"/>
            <a:ext cx="3031437" cy="256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F47494-56CD-44AB-A05A-F2F01782E418}"/>
              </a:ext>
            </a:extLst>
          </p:cNvPr>
          <p:cNvSpPr/>
          <p:nvPr/>
        </p:nvSpPr>
        <p:spPr>
          <a:xfrm rot="16200000">
            <a:off x="3190923" y="4816702"/>
            <a:ext cx="3031437" cy="256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17FD03-23DB-B2F4-D3C1-879422B28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321" y="310739"/>
            <a:ext cx="3117304" cy="30271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51919C2-E6D1-E8F7-BF24-D35AF91C12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321" y="3337850"/>
            <a:ext cx="3117304" cy="302711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4D6692E-9298-8E61-F029-8087AE7F17C6}"/>
              </a:ext>
            </a:extLst>
          </p:cNvPr>
          <p:cNvSpPr/>
          <p:nvPr/>
        </p:nvSpPr>
        <p:spPr>
          <a:xfrm>
            <a:off x="1547188" y="3172968"/>
            <a:ext cx="3031437" cy="256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618E90-C7F1-E254-E1D7-A2D0E97146B7}"/>
              </a:ext>
            </a:extLst>
          </p:cNvPr>
          <p:cNvSpPr txBox="1"/>
          <p:nvPr/>
        </p:nvSpPr>
        <p:spPr>
          <a:xfrm>
            <a:off x="2510687" y="156850"/>
            <a:ext cx="1018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Argentina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7739D7-6F90-5419-A394-22EB0AAF4037}"/>
              </a:ext>
            </a:extLst>
          </p:cNvPr>
          <p:cNvSpPr txBox="1"/>
          <p:nvPr/>
        </p:nvSpPr>
        <p:spPr>
          <a:xfrm>
            <a:off x="5682772" y="143954"/>
            <a:ext cx="1018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Chile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0AC10B-056E-7C98-A277-2DCF2EE46F47}"/>
              </a:ext>
            </a:extLst>
          </p:cNvPr>
          <p:cNvSpPr txBox="1"/>
          <p:nvPr/>
        </p:nvSpPr>
        <p:spPr>
          <a:xfrm>
            <a:off x="2510687" y="3209571"/>
            <a:ext cx="1018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Colombia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69E426-0FA7-DEC3-D2F1-88A9E9D12949}"/>
              </a:ext>
            </a:extLst>
          </p:cNvPr>
          <p:cNvSpPr txBox="1"/>
          <p:nvPr/>
        </p:nvSpPr>
        <p:spPr>
          <a:xfrm>
            <a:off x="5682772" y="3209571"/>
            <a:ext cx="1018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Mexico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4696FA-4755-8FE5-4C0E-CECCF762F2D9}"/>
              </a:ext>
            </a:extLst>
          </p:cNvPr>
          <p:cNvSpPr txBox="1"/>
          <p:nvPr/>
        </p:nvSpPr>
        <p:spPr>
          <a:xfrm rot="16200000">
            <a:off x="-951296" y="3019080"/>
            <a:ext cx="4378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Change in mobility relative to baseline in May 2022 (%)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C6D41D-441F-D6AC-0732-AB9C0CA26E84}"/>
              </a:ext>
            </a:extLst>
          </p:cNvPr>
          <p:cNvSpPr txBox="1"/>
          <p:nvPr/>
        </p:nvSpPr>
        <p:spPr>
          <a:xfrm>
            <a:off x="2529949" y="6434996"/>
            <a:ext cx="4378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Relative Deprivation Index</a:t>
            </a:r>
          </a:p>
        </p:txBody>
      </p:sp>
    </p:spTree>
    <p:extLst>
      <p:ext uri="{BB962C8B-B14F-4D97-AF65-F5344CB8AC3E}">
        <p14:creationId xmlns:p14="http://schemas.microsoft.com/office/powerpoint/2010/main" val="392489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34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Cabrera Arnau, Carmen</dc:creator>
  <cp:lastModifiedBy>Cabrera Arnau, Carmen</cp:lastModifiedBy>
  <cp:revision>1</cp:revision>
  <dcterms:created xsi:type="dcterms:W3CDTF">2023-10-05T14:53:25Z</dcterms:created>
  <dcterms:modified xsi:type="dcterms:W3CDTF">2023-10-05T17:59:38Z</dcterms:modified>
</cp:coreProperties>
</file>