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4626"/>
  </p:normalViewPr>
  <p:slideViewPr>
    <p:cSldViewPr snapToGrid="0">
      <p:cViewPr varScale="1">
        <p:scale>
          <a:sx n="121" d="100"/>
          <a:sy n="121" d="100"/>
        </p:scale>
        <p:origin x="10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A5876-C471-4544-8499-F3B4B459F2CD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DECF2-3B88-6040-BB1E-171898C56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97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DECF2-3B88-6040-BB1E-171898C567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ECED-1DB3-E0CC-E3E3-520C9DE11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352CC-0325-76AE-5119-1D844E0BE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0C206-497E-3252-CF47-434168FD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A89AF-FC0F-6903-65DB-A2FEC47B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3EE28-E0C1-9217-1801-1715EA06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DB82-7C0D-A111-02C8-C438F55B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C702A-657A-EBB7-3B45-797EA87E6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88B6F-58EE-7F41-65A8-5071383D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928D-4734-3345-5E67-ADC0140E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FCD8-BA92-61B9-CFD8-50CFFE1F2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031E3-D682-E591-DA95-ADD21EE44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C0CF7-D73E-FA53-1218-4A657373A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12583-F69D-3463-7D8D-D315924A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ADC5A-EB43-1851-1ABB-CF03A74E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60169-CFC0-E590-FAA7-3A2D13B48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3A13-4309-DAAB-8D98-CE19AB54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EA15D-04D5-349F-3CB3-D065C21E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544B4-5E03-DEF6-231A-31BD3847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56CA-09B3-2A03-B341-D34EB2C4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A9CE1-FC7A-4E8E-2D50-99BB5FEE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FDC-D4C7-3737-F7FF-F35A38A96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FA1F8-6994-1BFA-3FDE-FD5076C9E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50EA9-2CE6-57FD-F277-1DB7743D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65C4-AFF7-E3EA-9B69-5C19879F3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6FAB-3902-5C83-7516-595B4510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92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AA23-276F-4709-D010-9533C8E1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569B6-7FF6-CB64-1D9E-1794B6AAC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DCC5-E17B-A9D6-AD4E-BBBF0A3B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AD958-C407-3CF4-340B-1C628A32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B2842-0651-D80C-F9F8-110A479E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25E13-098B-5381-8FAF-C8C0615D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8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0C96A-5376-E58B-941B-ED0A5ECA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7A694-5AEB-613A-E983-365D2ABF6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3C71A-BAE6-21EE-C79B-57F6DF397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B4EF2-8248-65F9-8F9A-3A6A82CCF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6D13E-6ADE-9463-DE2F-FAF691B96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D7861-F568-C57A-4234-5A4580F9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A1550-AB97-4437-4B29-1CABB962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E1DE5-3351-4466-9F56-1A9D53F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57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5161-9A74-3CE5-8DD3-919D5AF5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A7CFA9-74CB-4B52-6130-5F5A8239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62BAB-375E-1B07-3601-FAF66722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FF12E-FCFF-A904-D14B-C12744C2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1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0496B-DD7B-5E8C-F2F6-1480F3EEE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D44978-567F-D769-9CE8-C7BAFA3C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7F9B9-FC7E-255B-FEB0-EBCCD2E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AE47-C109-D178-E2D4-3181B09E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8B9A-6C81-FBC6-B8D8-A5E61C372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20AE3-2527-EB75-33EC-063B89E9D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C387B-16A0-3559-1395-FCBA51A6B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C232F-69E3-F735-854A-4822D5387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2887B-48B6-7DEB-8F7D-B45D9E59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7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E627-E631-6119-4453-26AACA8E2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99F5D-4E1C-C182-03BD-C7BB3A86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AA7EA-ABBF-1CFB-7722-C3F764F65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C21C-1315-51CB-C42E-3580D346C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30E46-B6D8-4A96-507F-92964EF5E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42D1F-1D6E-3520-DA94-16E969B8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5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CD2F86-A20B-DAE6-B9AE-6114DDC0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8019-4A6B-349E-CBE4-89E5E0F79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1FA6E-C477-70C3-69FE-5B6025A7CF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0F65A-03C2-A443-87A6-EAFB05600107}" type="datetimeFigureOut">
              <a:rPr lang="en-US" smtClean="0"/>
              <a:t>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1693-852F-166F-5BC8-725E1BD70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FD1A-2D6A-B1E8-4645-9A79209CA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253F-BB0D-F949-9BAC-A7E9F1B7A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6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419C5DD8-937E-732E-22BB-7972840D0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227" y="5068106"/>
            <a:ext cx="1990766" cy="15078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483336-9389-2D8A-BD9A-82E608BAF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78" y="5076185"/>
            <a:ext cx="1992871" cy="15051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6AC400-DA5B-6BBA-3515-91437CF4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122" y="3532435"/>
            <a:ext cx="1992871" cy="15078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90CBEEA-02D7-86A3-B71F-42A8ABB9A4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8153" y="3540323"/>
            <a:ext cx="1991537" cy="1511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080CE0-8A3C-5EE4-4C8B-69318948EB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5122" y="1649947"/>
            <a:ext cx="1992871" cy="15183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41456A-ADE7-7B01-1D8F-AEEBF1ACF0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0290" y="1642621"/>
            <a:ext cx="1992871" cy="1518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47E927-72DB-DF1B-7063-61A3F22535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6278" y="107738"/>
            <a:ext cx="1992871" cy="1518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687EC-9662-7DEB-FD0C-194F1BDC3C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26456" y="109340"/>
            <a:ext cx="1991537" cy="15121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C9ACC6-3D0C-422B-E5A9-C3588BE0A0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86319" y="3547069"/>
            <a:ext cx="3197453" cy="30967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D1EA3-E787-FF85-187D-573A99187C9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16167" y="250472"/>
            <a:ext cx="3160559" cy="30917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6E8FC1B-D1D8-E107-1951-202E6842C8BE}"/>
              </a:ext>
            </a:extLst>
          </p:cNvPr>
          <p:cNvSpPr/>
          <p:nvPr/>
        </p:nvSpPr>
        <p:spPr>
          <a:xfrm>
            <a:off x="1996666" y="3380208"/>
            <a:ext cx="3404844" cy="21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21" name="Picture 20" descr="A yellow blue and red flag&#10;&#10;Description automatically generated">
            <a:extLst>
              <a:ext uri="{FF2B5EF4-FFF2-40B4-BE49-F238E27FC236}">
                <a16:creationId xmlns:a16="http://schemas.microsoft.com/office/drawing/2014/main" id="{1E670C60-A86F-7976-EEE5-4B5CCCB659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0071" y="1589277"/>
            <a:ext cx="253418" cy="190063"/>
          </a:xfrm>
          <a:prstGeom prst="rect">
            <a:avLst/>
          </a:prstGeom>
        </p:spPr>
      </p:pic>
      <p:pic>
        <p:nvPicPr>
          <p:cNvPr id="23" name="Picture 22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5E2693B1-E1A6-F6EE-2F73-FCD75FED8A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3580" y="2333423"/>
            <a:ext cx="253419" cy="190063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56CB54E8-568F-9C4D-C968-BB53CF08DAA6}"/>
              </a:ext>
            </a:extLst>
          </p:cNvPr>
          <p:cNvSpPr txBox="1"/>
          <p:nvPr/>
        </p:nvSpPr>
        <p:spPr>
          <a:xfrm rot="16200000">
            <a:off x="4479028" y="1481949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April 2020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D09F109-0141-3B16-CBBB-A7BB698274D9}"/>
              </a:ext>
            </a:extLst>
          </p:cNvPr>
          <p:cNvSpPr txBox="1"/>
          <p:nvPr/>
        </p:nvSpPr>
        <p:spPr>
          <a:xfrm>
            <a:off x="7308862" y="3156774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D42C6D-9A56-E9C6-3616-4716686DAC43}"/>
              </a:ext>
            </a:extLst>
          </p:cNvPr>
          <p:cNvSpPr/>
          <p:nvPr/>
        </p:nvSpPr>
        <p:spPr>
          <a:xfrm>
            <a:off x="6444986" y="1464558"/>
            <a:ext cx="3642726" cy="236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7A0E8B9-4E3B-1A10-9654-E87FE5B1AF1D}"/>
              </a:ext>
            </a:extLst>
          </p:cNvPr>
          <p:cNvSpPr/>
          <p:nvPr/>
        </p:nvSpPr>
        <p:spPr>
          <a:xfrm rot="16200000">
            <a:off x="6771721" y="1531767"/>
            <a:ext cx="2989243" cy="206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AC35240-F182-1B28-F359-A3282BFE8343}"/>
              </a:ext>
            </a:extLst>
          </p:cNvPr>
          <p:cNvSpPr txBox="1"/>
          <p:nvPr/>
        </p:nvSpPr>
        <p:spPr>
          <a:xfrm>
            <a:off x="6485490" y="138900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2664DA1-E6EA-8A3E-C662-A5BA081F2E18}"/>
              </a:ext>
            </a:extLst>
          </p:cNvPr>
          <p:cNvSpPr txBox="1"/>
          <p:nvPr/>
        </p:nvSpPr>
        <p:spPr>
          <a:xfrm>
            <a:off x="8381276" y="133375"/>
            <a:ext cx="54038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4EBD5D5-CF53-198D-D154-573A5E14F9D1}"/>
              </a:ext>
            </a:extLst>
          </p:cNvPr>
          <p:cNvSpPr txBox="1"/>
          <p:nvPr/>
        </p:nvSpPr>
        <p:spPr>
          <a:xfrm>
            <a:off x="6485490" y="1671997"/>
            <a:ext cx="687187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8CC0550-653F-3095-1DEC-1EA87C0D656A}"/>
              </a:ext>
            </a:extLst>
          </p:cNvPr>
          <p:cNvSpPr txBox="1"/>
          <p:nvPr/>
        </p:nvSpPr>
        <p:spPr>
          <a:xfrm>
            <a:off x="8366688" y="1668634"/>
            <a:ext cx="61273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76BF5E4-CF57-7E83-D4A1-416AC7E7B038}"/>
              </a:ext>
            </a:extLst>
          </p:cNvPr>
          <p:cNvSpPr txBox="1"/>
          <p:nvPr/>
        </p:nvSpPr>
        <p:spPr>
          <a:xfrm rot="16200000">
            <a:off x="4472526" y="4928141"/>
            <a:ext cx="3244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Change in mobility relative to baseline in </a:t>
            </a:r>
            <a:r>
              <a:rPr lang="en-US" sz="1000" b="1" u="sng" dirty="0"/>
              <a:t>March 2022</a:t>
            </a:r>
            <a:r>
              <a:rPr lang="en-US" sz="1000" b="1" dirty="0"/>
              <a:t> </a:t>
            </a:r>
            <a:r>
              <a:rPr lang="en-US" sz="1000" dirty="0"/>
              <a:t>(%)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AB5E869F-C7B6-E91E-56E6-8D89D989BFD1}"/>
              </a:ext>
            </a:extLst>
          </p:cNvPr>
          <p:cNvSpPr txBox="1"/>
          <p:nvPr/>
        </p:nvSpPr>
        <p:spPr>
          <a:xfrm>
            <a:off x="7334083" y="6609160"/>
            <a:ext cx="1864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Relative Deprivation Index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9523601-C441-55C5-3C87-1C09417F108B}"/>
              </a:ext>
            </a:extLst>
          </p:cNvPr>
          <p:cNvSpPr/>
          <p:nvPr/>
        </p:nvSpPr>
        <p:spPr>
          <a:xfrm>
            <a:off x="6396181" y="4910750"/>
            <a:ext cx="3685029" cy="133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D37BA422-5486-4C31-3EFF-5814F5898189}"/>
              </a:ext>
            </a:extLst>
          </p:cNvPr>
          <p:cNvSpPr/>
          <p:nvPr/>
        </p:nvSpPr>
        <p:spPr>
          <a:xfrm rot="16200000">
            <a:off x="6797491" y="4999663"/>
            <a:ext cx="2947929" cy="20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FC0840E-933D-34F0-B42F-54971EE4AF67}"/>
              </a:ext>
            </a:extLst>
          </p:cNvPr>
          <p:cNvSpPr txBox="1"/>
          <p:nvPr/>
        </p:nvSpPr>
        <p:spPr>
          <a:xfrm>
            <a:off x="6485490" y="3579567"/>
            <a:ext cx="722592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Argentina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0E6C6834-F50C-A21A-4594-C253897A9977}"/>
              </a:ext>
            </a:extLst>
          </p:cNvPr>
          <p:cNvSpPr txBox="1"/>
          <p:nvPr/>
        </p:nvSpPr>
        <p:spPr>
          <a:xfrm>
            <a:off x="8369740" y="3579567"/>
            <a:ext cx="63470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Chile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F63B57D-46DA-A378-9B77-4AE3990B1BFE}"/>
              </a:ext>
            </a:extLst>
          </p:cNvPr>
          <p:cNvSpPr txBox="1"/>
          <p:nvPr/>
        </p:nvSpPr>
        <p:spPr>
          <a:xfrm>
            <a:off x="6485490" y="5103046"/>
            <a:ext cx="687187" cy="2485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Colombia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C48F6598-8359-8E89-DE10-86538BB230B6}"/>
              </a:ext>
            </a:extLst>
          </p:cNvPr>
          <p:cNvSpPr txBox="1"/>
          <p:nvPr/>
        </p:nvSpPr>
        <p:spPr>
          <a:xfrm>
            <a:off x="8379190" y="5100319"/>
            <a:ext cx="625253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Mexico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42869BD1-B073-1CA3-84CE-26157647D8D6}"/>
              </a:ext>
            </a:extLst>
          </p:cNvPr>
          <p:cNvSpPr/>
          <p:nvPr/>
        </p:nvSpPr>
        <p:spPr>
          <a:xfrm>
            <a:off x="2185917" y="3189978"/>
            <a:ext cx="3409017" cy="145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Pentagon 237">
            <a:extLst>
              <a:ext uri="{FF2B5EF4-FFF2-40B4-BE49-F238E27FC236}">
                <a16:creationId xmlns:a16="http://schemas.microsoft.com/office/drawing/2014/main" id="{4B71248B-8CC7-864C-D1CB-498AA6EA2E91}"/>
              </a:ext>
            </a:extLst>
          </p:cNvPr>
          <p:cNvSpPr/>
          <p:nvPr/>
        </p:nvSpPr>
        <p:spPr>
          <a:xfrm>
            <a:off x="4260181" y="3444121"/>
            <a:ext cx="834228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50" dirty="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239" name="Pentagon 238">
            <a:extLst>
              <a:ext uri="{FF2B5EF4-FFF2-40B4-BE49-F238E27FC236}">
                <a16:creationId xmlns:a16="http://schemas.microsoft.com/office/drawing/2014/main" id="{77109B99-89BF-56E0-F548-D4961C0F75BD}"/>
              </a:ext>
            </a:extLst>
          </p:cNvPr>
          <p:cNvSpPr/>
          <p:nvPr/>
        </p:nvSpPr>
        <p:spPr>
          <a:xfrm flipH="1">
            <a:off x="3304616" y="3444121"/>
            <a:ext cx="954915" cy="155394"/>
          </a:xfrm>
          <a:prstGeom prst="homePlat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4603F8DA-8216-D385-498A-98CC9419CE19}"/>
              </a:ext>
            </a:extLst>
          </p:cNvPr>
          <p:cNvSpPr txBox="1"/>
          <p:nvPr/>
        </p:nvSpPr>
        <p:spPr>
          <a:xfrm>
            <a:off x="1868546" y="123808"/>
            <a:ext cx="20670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Relative deprivation index tercile</a:t>
            </a:r>
          </a:p>
        </p:txBody>
      </p:sp>
      <p:pic>
        <p:nvPicPr>
          <p:cNvPr id="234" name="Picture 233" descr="A yellow blue and red flag&#10;&#10;Description automatically generated">
            <a:extLst>
              <a:ext uri="{FF2B5EF4-FFF2-40B4-BE49-F238E27FC236}">
                <a16:creationId xmlns:a16="http://schemas.microsoft.com/office/drawing/2014/main" id="{7006A628-D4D2-43C8-D3C9-3D72EE93C5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07206" y="4758725"/>
            <a:ext cx="253693" cy="190268"/>
          </a:xfrm>
          <a:prstGeom prst="rect">
            <a:avLst/>
          </a:prstGeom>
        </p:spPr>
      </p:pic>
      <p:pic>
        <p:nvPicPr>
          <p:cNvPr id="235" name="Picture 234" descr="A red white and blue flag&#10;&#10;Description automatically generated">
            <a:extLst>
              <a:ext uri="{FF2B5EF4-FFF2-40B4-BE49-F238E27FC236}">
                <a16:creationId xmlns:a16="http://schemas.microsoft.com/office/drawing/2014/main" id="{1A772256-11FD-CFD5-3189-EBF0CCA5F9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12779" y="5160179"/>
            <a:ext cx="253691" cy="190268"/>
          </a:xfrm>
          <a:prstGeom prst="rect">
            <a:avLst/>
          </a:prstGeom>
        </p:spPr>
      </p:pic>
      <p:pic>
        <p:nvPicPr>
          <p:cNvPr id="236" name="Picture 235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A3693BD0-1BD9-CD99-9780-C2942961B59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19832" y="4461608"/>
            <a:ext cx="255284" cy="191463"/>
          </a:xfrm>
          <a:prstGeom prst="rect">
            <a:avLst/>
          </a:prstGeom>
        </p:spPr>
      </p:pic>
      <p:pic>
        <p:nvPicPr>
          <p:cNvPr id="237" name="Picture 236" descr="A flag of mexico on a black background&#10;&#10;Description automatically generated">
            <a:extLst>
              <a:ext uri="{FF2B5EF4-FFF2-40B4-BE49-F238E27FC236}">
                <a16:creationId xmlns:a16="http://schemas.microsoft.com/office/drawing/2014/main" id="{3A4E9EC6-FF76-35D7-721A-8B9CD7C1C0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44892" y="4126392"/>
            <a:ext cx="259995" cy="194996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2CF9042-4B02-A855-F674-E0EF623D7FB9}"/>
              </a:ext>
            </a:extLst>
          </p:cNvPr>
          <p:cNvCxnSpPr>
            <a:cxnSpLocks/>
          </p:cNvCxnSpPr>
          <p:nvPr/>
        </p:nvCxnSpPr>
        <p:spPr>
          <a:xfrm flipV="1">
            <a:off x="2662618" y="702098"/>
            <a:ext cx="3208709" cy="2080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>
            <a:extLst>
              <a:ext uri="{FF2B5EF4-FFF2-40B4-BE49-F238E27FC236}">
                <a16:creationId xmlns:a16="http://schemas.microsoft.com/office/drawing/2014/main" id="{E155BE3C-6A0C-441B-F1A0-5FD58D287A10}"/>
              </a:ext>
            </a:extLst>
          </p:cNvPr>
          <p:cNvSpPr/>
          <p:nvPr/>
        </p:nvSpPr>
        <p:spPr>
          <a:xfrm>
            <a:off x="2241094" y="6488464"/>
            <a:ext cx="3404844" cy="187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158678-B41B-2601-450C-4B753150981E}"/>
              </a:ext>
            </a:extLst>
          </p:cNvPr>
          <p:cNvCxnSpPr>
            <a:cxnSpLocks/>
          </p:cNvCxnSpPr>
          <p:nvPr/>
        </p:nvCxnSpPr>
        <p:spPr>
          <a:xfrm>
            <a:off x="2653474" y="929714"/>
            <a:ext cx="3225507" cy="1719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red white and blue flag&#10;&#10;Description automatically generated">
            <a:extLst>
              <a:ext uri="{FF2B5EF4-FFF2-40B4-BE49-F238E27FC236}">
                <a16:creationId xmlns:a16="http://schemas.microsoft.com/office/drawing/2014/main" id="{AF17CF6A-8C08-2DFD-51A6-15AF3573629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99967" y="2015966"/>
            <a:ext cx="253417" cy="190063"/>
          </a:xfrm>
          <a:prstGeom prst="rect">
            <a:avLst/>
          </a:prstGeom>
        </p:spPr>
      </p:pic>
      <p:pic>
        <p:nvPicPr>
          <p:cNvPr id="17" name="Picture 16" descr="A blue and white flag with a sun on it&#10;&#10;Description automatically generated">
            <a:extLst>
              <a:ext uri="{FF2B5EF4-FFF2-40B4-BE49-F238E27FC236}">
                <a16:creationId xmlns:a16="http://schemas.microsoft.com/office/drawing/2014/main" id="{FA6427B2-0C7F-3264-C70B-E3C2A5FB2C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911175" y="2639429"/>
            <a:ext cx="253418" cy="190063"/>
          </a:xfrm>
          <a:prstGeom prst="rect">
            <a:avLst/>
          </a:prstGeom>
        </p:spPr>
      </p:pic>
      <p:sp>
        <p:nvSpPr>
          <p:cNvPr id="240" name="TextBox 239">
            <a:extLst>
              <a:ext uri="{FF2B5EF4-FFF2-40B4-BE49-F238E27FC236}">
                <a16:creationId xmlns:a16="http://schemas.microsoft.com/office/drawing/2014/main" id="{019C3686-9B50-48E8-3209-B8621FB5B983}"/>
              </a:ext>
            </a:extLst>
          </p:cNvPr>
          <p:cNvSpPr txBox="1"/>
          <p:nvPr/>
        </p:nvSpPr>
        <p:spPr>
          <a:xfrm rot="19258306">
            <a:off x="2141911" y="6528384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2020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7690794-B750-C3B9-B6D6-70BF1C8380F5}"/>
              </a:ext>
            </a:extLst>
          </p:cNvPr>
          <p:cNvSpPr txBox="1"/>
          <p:nvPr/>
        </p:nvSpPr>
        <p:spPr>
          <a:xfrm rot="19258306">
            <a:off x="2999884" y="6526393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2021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966F9F4-211D-60BF-CAEA-B66FDE429318}"/>
              </a:ext>
            </a:extLst>
          </p:cNvPr>
          <p:cNvSpPr txBox="1"/>
          <p:nvPr/>
        </p:nvSpPr>
        <p:spPr>
          <a:xfrm rot="19258306">
            <a:off x="3453495" y="6524401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A0178F1-82F2-2E5E-F399-E7563A6795FF}"/>
              </a:ext>
            </a:extLst>
          </p:cNvPr>
          <p:cNvSpPr txBox="1"/>
          <p:nvPr/>
        </p:nvSpPr>
        <p:spPr>
          <a:xfrm rot="19258306">
            <a:off x="3878828" y="6529405"/>
            <a:ext cx="6094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Apr 2022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BFFA7597-961F-B311-7DF3-795B910DE884}"/>
              </a:ext>
            </a:extLst>
          </p:cNvPr>
          <p:cNvSpPr txBox="1"/>
          <p:nvPr/>
        </p:nvSpPr>
        <p:spPr>
          <a:xfrm rot="19258306">
            <a:off x="4302561" y="6524401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FF33858-6CEA-4F4A-487C-8003A2219F83}"/>
              </a:ext>
            </a:extLst>
          </p:cNvPr>
          <p:cNvSpPr txBox="1"/>
          <p:nvPr/>
        </p:nvSpPr>
        <p:spPr>
          <a:xfrm rot="19258306">
            <a:off x="2575933" y="6528384"/>
            <a:ext cx="6046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Oct 2020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E6043AB-C0D8-2498-9D57-360A7391BED3}"/>
              </a:ext>
            </a:extLst>
          </p:cNvPr>
          <p:cNvSpPr txBox="1"/>
          <p:nvPr/>
        </p:nvSpPr>
        <p:spPr>
          <a:xfrm rot="16200000">
            <a:off x="1145711" y="1718500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Slope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CF40B1C-AF4C-03C6-48D4-10D9DF02FA59}"/>
              </a:ext>
            </a:extLst>
          </p:cNvPr>
          <p:cNvSpPr txBox="1"/>
          <p:nvPr/>
        </p:nvSpPr>
        <p:spPr>
          <a:xfrm rot="16200000">
            <a:off x="1152965" y="4938661"/>
            <a:ext cx="1864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Intercept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BD171C80-ED0C-8364-318B-C1F1C6373AC8}"/>
              </a:ext>
            </a:extLst>
          </p:cNvPr>
          <p:cNvSpPr txBox="1"/>
          <p:nvPr/>
        </p:nvSpPr>
        <p:spPr>
          <a:xfrm rot="16200000">
            <a:off x="-138679" y="3290986"/>
            <a:ext cx="3809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Regression coefficients </a:t>
            </a:r>
          </a:p>
          <a:p>
            <a:pPr algn="ctr"/>
            <a:r>
              <a:rPr lang="en-US" sz="1200" b="1" dirty="0"/>
              <a:t>(change in mobility vs RDI for each administrative area)</a:t>
            </a:r>
          </a:p>
        </p:txBody>
      </p:sp>
      <p:sp>
        <p:nvSpPr>
          <p:cNvPr id="270" name="Triangle 269">
            <a:extLst>
              <a:ext uri="{FF2B5EF4-FFF2-40B4-BE49-F238E27FC236}">
                <a16:creationId xmlns:a16="http://schemas.microsoft.com/office/drawing/2014/main" id="{8AD284BF-3413-465F-36F9-B37CA1A53619}"/>
              </a:ext>
            </a:extLst>
          </p:cNvPr>
          <p:cNvSpPr/>
          <p:nvPr/>
        </p:nvSpPr>
        <p:spPr>
          <a:xfrm rot="5400000" flipV="1">
            <a:off x="4082079" y="-689554"/>
            <a:ext cx="370641" cy="3194854"/>
          </a:xfrm>
          <a:prstGeom prst="triangle">
            <a:avLst>
              <a:gd name="adj" fmla="val 539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April 2020</a:t>
            </a:r>
          </a:p>
        </p:txBody>
      </p:sp>
      <p:sp>
        <p:nvSpPr>
          <p:cNvPr id="277" name="Trapezium 276">
            <a:extLst>
              <a:ext uri="{FF2B5EF4-FFF2-40B4-BE49-F238E27FC236}">
                <a16:creationId xmlns:a16="http://schemas.microsoft.com/office/drawing/2014/main" id="{B00F3285-E7D2-6330-9E7C-43DE959E3EC8}"/>
              </a:ext>
            </a:extLst>
          </p:cNvPr>
          <p:cNvSpPr/>
          <p:nvPr/>
        </p:nvSpPr>
        <p:spPr>
          <a:xfrm rot="16200000">
            <a:off x="4926684" y="4779416"/>
            <a:ext cx="319453" cy="1533283"/>
          </a:xfrm>
          <a:prstGeom prst="trapezoid">
            <a:avLst>
              <a:gd name="adj" fmla="val 428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1100" b="1" dirty="0">
                <a:solidFill>
                  <a:schemeClr val="tx1"/>
                </a:solidFill>
              </a:rPr>
              <a:t>March 2022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78E9A9-D5A0-2D1B-32FD-835174F43FC1}"/>
              </a:ext>
            </a:extLst>
          </p:cNvPr>
          <p:cNvSpPr/>
          <p:nvPr/>
        </p:nvSpPr>
        <p:spPr>
          <a:xfrm>
            <a:off x="2534331" y="771558"/>
            <a:ext cx="126923" cy="55167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95859D6-02C0-4A59-2E07-B1B4A5BED120}"/>
              </a:ext>
            </a:extLst>
          </p:cNvPr>
          <p:cNvSpPr/>
          <p:nvPr/>
        </p:nvSpPr>
        <p:spPr>
          <a:xfrm>
            <a:off x="4210791" y="1320972"/>
            <a:ext cx="117871" cy="449366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F3C109C-6249-2C57-3424-20B9B2C24DAB}"/>
              </a:ext>
            </a:extLst>
          </p:cNvPr>
          <p:cNvSpPr/>
          <p:nvPr/>
        </p:nvSpPr>
        <p:spPr>
          <a:xfrm>
            <a:off x="5873715" y="46205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93277B-C623-DDC6-C612-4FE8F43AFE71}"/>
              </a:ext>
            </a:extLst>
          </p:cNvPr>
          <p:cNvSpPr/>
          <p:nvPr/>
        </p:nvSpPr>
        <p:spPr>
          <a:xfrm>
            <a:off x="5867213" y="3496512"/>
            <a:ext cx="4400197" cy="332585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60B456-2428-D466-AF4F-A1FA3D05E0B2}"/>
              </a:ext>
            </a:extLst>
          </p:cNvPr>
          <p:cNvCxnSpPr>
            <a:cxnSpLocks/>
          </p:cNvCxnSpPr>
          <p:nvPr/>
        </p:nvCxnSpPr>
        <p:spPr>
          <a:xfrm>
            <a:off x="4318539" y="5580758"/>
            <a:ext cx="1534513" cy="1413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FFCCEFF-B9A2-94C6-7908-D60C829668F2}"/>
              </a:ext>
            </a:extLst>
          </p:cNvPr>
          <p:cNvSpPr txBox="1"/>
          <p:nvPr/>
        </p:nvSpPr>
        <p:spPr>
          <a:xfrm>
            <a:off x="3840989" y="13934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5B30FD-CA37-240D-9ACB-D670479474F1}"/>
              </a:ext>
            </a:extLst>
          </p:cNvPr>
          <p:cNvSpPr txBox="1"/>
          <p:nvPr/>
        </p:nvSpPr>
        <p:spPr>
          <a:xfrm>
            <a:off x="5114395" y="11617"/>
            <a:ext cx="6255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High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172012-A4F5-7F68-C35A-2A2F24481913}"/>
              </a:ext>
            </a:extLst>
          </p:cNvPr>
          <p:cNvGrpSpPr/>
          <p:nvPr/>
        </p:nvGrpSpPr>
        <p:grpSpPr>
          <a:xfrm>
            <a:off x="3922823" y="214118"/>
            <a:ext cx="1730296" cy="96016"/>
            <a:chOff x="3998428" y="611543"/>
            <a:chExt cx="2308942" cy="11790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4985354-48C2-4B27-A2D1-518A35B589A7}"/>
                </a:ext>
              </a:extLst>
            </p:cNvPr>
            <p:cNvGrpSpPr/>
            <p:nvPr/>
          </p:nvGrpSpPr>
          <p:grpSpPr>
            <a:xfrm>
              <a:off x="3998428" y="611543"/>
              <a:ext cx="2308942" cy="117901"/>
              <a:chOff x="2500747" y="663031"/>
              <a:chExt cx="2837334" cy="152434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E679FF4-706D-19C0-1120-09EBFB15438B}"/>
                  </a:ext>
                </a:extLst>
              </p:cNvPr>
              <p:cNvSpPr/>
              <p:nvPr/>
            </p:nvSpPr>
            <p:spPr>
              <a:xfrm>
                <a:off x="2500747" y="663031"/>
                <a:ext cx="945778" cy="152070"/>
              </a:xfrm>
              <a:prstGeom prst="rect">
                <a:avLst/>
              </a:prstGeom>
              <a:solidFill>
                <a:srgbClr val="44005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5DC2425-2A29-AA70-5829-F0983180C23D}"/>
                  </a:ext>
                </a:extLst>
              </p:cNvPr>
              <p:cNvSpPr/>
              <p:nvPr/>
            </p:nvSpPr>
            <p:spPr>
              <a:xfrm>
                <a:off x="3446526" y="663031"/>
                <a:ext cx="945778" cy="152070"/>
              </a:xfrm>
              <a:prstGeom prst="rect">
                <a:avLst/>
              </a:prstGeom>
              <a:solidFill>
                <a:srgbClr val="21918C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C15555-AA0A-8CBC-3AF8-A77A4A4F0440}"/>
                  </a:ext>
                </a:extLst>
              </p:cNvPr>
              <p:cNvSpPr/>
              <p:nvPr/>
            </p:nvSpPr>
            <p:spPr>
              <a:xfrm>
                <a:off x="4392303" y="664398"/>
                <a:ext cx="945778" cy="151067"/>
              </a:xfrm>
              <a:prstGeom prst="rect">
                <a:avLst/>
              </a:prstGeom>
              <a:solidFill>
                <a:srgbClr val="FDE824">
                  <a:alpha val="78109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A3C8270-7EC2-D518-BB22-60B5DB76D261}"/>
                </a:ext>
              </a:extLst>
            </p:cNvPr>
            <p:cNvSpPr/>
            <p:nvPr/>
          </p:nvSpPr>
          <p:spPr>
            <a:xfrm rot="10800000">
              <a:off x="3998428" y="611709"/>
              <a:ext cx="2308941" cy="11748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F7DE49D-426B-0C8A-15D1-9C61E6202887}"/>
              </a:ext>
            </a:extLst>
          </p:cNvPr>
          <p:cNvCxnSpPr>
            <a:cxnSpLocks/>
          </p:cNvCxnSpPr>
          <p:nvPr/>
        </p:nvCxnSpPr>
        <p:spPr>
          <a:xfrm flipV="1">
            <a:off x="4322896" y="5386330"/>
            <a:ext cx="1536658" cy="15475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077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74</Words>
  <Application>Microsoft Macintosh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Cabrera-Arnau, Carmen</dc:creator>
  <cp:lastModifiedBy>Cabrera Arnau, Carmen</cp:lastModifiedBy>
  <cp:revision>13</cp:revision>
  <dcterms:created xsi:type="dcterms:W3CDTF">2024-01-11T12:06:25Z</dcterms:created>
  <dcterms:modified xsi:type="dcterms:W3CDTF">2024-01-28T20:33:28Z</dcterms:modified>
</cp:coreProperties>
</file>