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0FA"/>
    <a:srgbClr val="FED8D4"/>
    <a:srgbClr val="FFE4B2"/>
    <a:srgbClr val="DDE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02"/>
    <p:restoredTop sz="94645"/>
  </p:normalViewPr>
  <p:slideViewPr>
    <p:cSldViewPr snapToGrid="0">
      <p:cViewPr>
        <p:scale>
          <a:sx n="95" d="100"/>
          <a:sy n="95" d="100"/>
        </p:scale>
        <p:origin x="79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9A76-5341-3688-89F2-B9CFDFDD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1281-201F-FBE8-5DF4-15421D6F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4890-77BB-287A-A669-11114B3B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A4FD-B9A7-76F1-B146-08C8CFE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E882-9838-DD47-A380-1C4FC939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FEDD-6E64-2E2D-CABF-AF859CE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9FF68-6374-0C85-A825-6D4066CA6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BA01-E53B-F502-6446-A5D7433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D5F6-D0B6-C771-FAFE-61EFEB6D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FF8B-1153-A52C-2B43-463A5CA0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2F4AB-5CF2-F9C2-B423-72BD600A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56A2D-4C2D-64A4-D9FE-9D3AC98C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8B70-06F7-B611-9694-EC57367B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82E7-9B6D-D418-E1DD-530C08AF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D49D-408B-9F53-E8BA-A16054AE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EF55-2412-4FB6-E417-EBAF9081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FDA6-4633-8AA4-6282-CB33BCCF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E50C-835C-8D17-8F7C-0DE97FAF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269B-8F0B-F387-7C5A-0E1B8BCA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39EB-1F25-2C00-DE36-0C2164E1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7D9-DC34-FEE6-904F-885C8F8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FA8F-5AE8-C2A6-611F-DEE87779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9A20-7765-CC0F-BC74-54632B20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A9EC-609E-BF6D-242D-787DE8A6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1910-7C47-B24F-21F0-2A055341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9865-CD91-6265-147D-DE9C7C33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8A77-1D04-10EA-B25F-EC26CE948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0FEC7-28B7-FDFB-F69A-34D7C520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D403-119C-509A-7CD3-3937F6C8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E067-0EBE-DFC8-3C5C-816354DE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FE222-FBF3-D964-F0AD-BDF0AFB1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F847-E093-83CB-3C3D-D04F80C3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64858-150F-F848-03EB-4D58D642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28CCE-09E5-166D-6E81-B6A5005A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C715-6955-8F88-A172-045B3CEF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F7845-FDBC-3038-8C50-D3310FE34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C8EB-3ED4-F39B-21B1-6D4F9924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CA920-A18C-907F-AE67-E3D338AB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8D587-1102-A003-9EBE-16B66D07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3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9AC-EBC4-7109-A202-82A9DE49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953F2-58A5-C88E-CBFD-FC3D731C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2224A-1D29-26BF-EDC2-1EC194FE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5458F-4FAD-AEB1-97F3-9EBA292A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1F2F3-EB9D-D7CD-1A03-3A53691D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3971F-0639-3836-3EC6-5F93357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8513-59FE-0C69-338F-B4FFB317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5C48-2636-73F9-A5F5-FFBC4E03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571B-309A-9CCA-7A70-8986122B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AD1-FB36-0944-B29A-32918D582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7F3FD-6BBA-AB18-DC93-8829054B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78F5-95E5-97D5-A2D5-17DB7E5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C257A-845F-B928-C234-5CA6958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C8-DCCF-AB70-B2ED-E840ACCD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20A29-324C-1F20-8A1C-658AA1D15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5AEC-68EE-0A8D-DB21-161CA2078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26F0-5D40-BA6A-3974-07927E61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408A-A181-462F-5D10-90D1BB8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32F55-0327-AAE3-DD6A-50CEC93A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080CC-E3BA-F8EE-F706-4F2E25DA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A343-0AD0-6194-7150-A4377A64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22FFD-126C-7D55-2FBF-880CFD419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5B85-8F2D-A94D-80F6-8FFE5308B165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D188-21BE-C3E2-7659-F537A2BB6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5654-D12E-0694-4CB6-1EFE3C55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F464E60-2B91-E543-2D37-C311D57A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19" y="899995"/>
            <a:ext cx="3196537" cy="27609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F98F46-CEBF-926A-BAC1-648C1C85139E}"/>
              </a:ext>
            </a:extLst>
          </p:cNvPr>
          <p:cNvSpPr txBox="1"/>
          <p:nvPr/>
        </p:nvSpPr>
        <p:spPr>
          <a:xfrm rot="16200000">
            <a:off x="-454607" y="3242454"/>
            <a:ext cx="380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Percentage change in number of movements (%) relative to the baseline period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BF768-C8DA-24D8-A812-B1918992AB77}"/>
              </a:ext>
            </a:extLst>
          </p:cNvPr>
          <p:cNvSpPr txBox="1"/>
          <p:nvPr/>
        </p:nvSpPr>
        <p:spPr>
          <a:xfrm>
            <a:off x="2377065" y="296567"/>
            <a:ext cx="162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Season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9DC67-C368-B7EB-4F85-4AF2EBB85561}"/>
              </a:ext>
            </a:extLst>
          </p:cNvPr>
          <p:cNvSpPr txBox="1"/>
          <p:nvPr/>
        </p:nvSpPr>
        <p:spPr>
          <a:xfrm>
            <a:off x="1506445" y="529676"/>
            <a:ext cx="249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Relative deprivation index tercile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C8876E-5070-853A-55DF-5995EBDCCBA2}"/>
              </a:ext>
            </a:extLst>
          </p:cNvPr>
          <p:cNvGrpSpPr/>
          <p:nvPr/>
        </p:nvGrpSpPr>
        <p:grpSpPr>
          <a:xfrm>
            <a:off x="4006915" y="613626"/>
            <a:ext cx="2308942" cy="121704"/>
            <a:chOff x="2500747" y="663031"/>
            <a:chExt cx="2837334" cy="1524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8D4929-E9A9-F201-F9F2-368332432022}"/>
                </a:ext>
              </a:extLst>
            </p:cNvPr>
            <p:cNvSpPr/>
            <p:nvPr/>
          </p:nvSpPr>
          <p:spPr>
            <a:xfrm>
              <a:off x="2500747" y="663031"/>
              <a:ext cx="945778" cy="152070"/>
            </a:xfrm>
            <a:prstGeom prst="rect">
              <a:avLst/>
            </a:prstGeom>
            <a:solidFill>
              <a:srgbClr val="440054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0B330E-DD18-0BF8-3028-60A6B9EADBF5}"/>
                </a:ext>
              </a:extLst>
            </p:cNvPr>
            <p:cNvSpPr/>
            <p:nvPr/>
          </p:nvSpPr>
          <p:spPr>
            <a:xfrm>
              <a:off x="3446526" y="663031"/>
              <a:ext cx="945778" cy="152070"/>
            </a:xfrm>
            <a:prstGeom prst="rect">
              <a:avLst/>
            </a:prstGeom>
            <a:solidFill>
              <a:srgbClr val="21918C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BD5CBA-402D-7D30-E5F7-8E71E1FD2CB9}"/>
                </a:ext>
              </a:extLst>
            </p:cNvPr>
            <p:cNvSpPr/>
            <p:nvPr/>
          </p:nvSpPr>
          <p:spPr>
            <a:xfrm>
              <a:off x="4392303" y="664398"/>
              <a:ext cx="945778" cy="151067"/>
            </a:xfrm>
            <a:prstGeom prst="rect">
              <a:avLst/>
            </a:prstGeom>
            <a:solidFill>
              <a:srgbClr val="FDE824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9466E6-E480-105C-AE6B-DB49FCFDF2E7}"/>
              </a:ext>
            </a:extLst>
          </p:cNvPr>
          <p:cNvGrpSpPr/>
          <p:nvPr/>
        </p:nvGrpSpPr>
        <p:grpSpPr>
          <a:xfrm>
            <a:off x="4006914" y="373623"/>
            <a:ext cx="2308941" cy="117954"/>
            <a:chOff x="3403580" y="104285"/>
            <a:chExt cx="2293338" cy="11846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5FBB14-BA61-4EFD-1132-9FC46443A287}"/>
                </a:ext>
              </a:extLst>
            </p:cNvPr>
            <p:cNvSpPr/>
            <p:nvPr/>
          </p:nvSpPr>
          <p:spPr>
            <a:xfrm>
              <a:off x="3976915" y="104755"/>
              <a:ext cx="573334" cy="117991"/>
            </a:xfrm>
            <a:prstGeom prst="rect">
              <a:avLst/>
            </a:prstGeom>
            <a:solidFill>
              <a:srgbClr val="FFE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F47FC1-C8E4-D850-46E5-3EB43C8BE1BD}"/>
                </a:ext>
              </a:extLst>
            </p:cNvPr>
            <p:cNvSpPr/>
            <p:nvPr/>
          </p:nvSpPr>
          <p:spPr>
            <a:xfrm>
              <a:off x="4550249" y="105046"/>
              <a:ext cx="573334" cy="117463"/>
            </a:xfrm>
            <a:prstGeom prst="rect">
              <a:avLst/>
            </a:prstGeom>
            <a:solidFill>
              <a:srgbClr val="FED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988904-9D67-772C-854A-9DD99A2FF681}"/>
                </a:ext>
              </a:extLst>
            </p:cNvPr>
            <p:cNvSpPr/>
            <p:nvPr/>
          </p:nvSpPr>
          <p:spPr>
            <a:xfrm>
              <a:off x="5123584" y="104285"/>
              <a:ext cx="573334" cy="117463"/>
            </a:xfrm>
            <a:prstGeom prst="rect">
              <a:avLst/>
            </a:prstGeom>
            <a:solidFill>
              <a:srgbClr val="DCF0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1315C6F-F824-000E-3EB8-DB783E7270E5}"/>
                </a:ext>
              </a:extLst>
            </p:cNvPr>
            <p:cNvSpPr/>
            <p:nvPr/>
          </p:nvSpPr>
          <p:spPr>
            <a:xfrm>
              <a:off x="3403580" y="104519"/>
              <a:ext cx="573334" cy="117991"/>
            </a:xfrm>
            <a:prstGeom prst="rect">
              <a:avLst/>
            </a:prstGeom>
            <a:solidFill>
              <a:srgbClr val="DDEB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Pentagon 56">
            <a:extLst>
              <a:ext uri="{FF2B5EF4-FFF2-40B4-BE49-F238E27FC236}">
                <a16:creationId xmlns:a16="http://schemas.microsoft.com/office/drawing/2014/main" id="{6ED07787-A6F4-DFDF-05D8-270385284DCF}"/>
              </a:ext>
            </a:extLst>
          </p:cNvPr>
          <p:cNvSpPr/>
          <p:nvPr/>
        </p:nvSpPr>
        <p:spPr>
          <a:xfrm>
            <a:off x="6986247" y="1190614"/>
            <a:ext cx="818769" cy="193270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Estimate</a:t>
            </a: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6FD78453-673C-2C2A-D33F-4CB1CAF61F5B}"/>
              </a:ext>
            </a:extLst>
          </p:cNvPr>
          <p:cNvSpPr/>
          <p:nvPr/>
        </p:nvSpPr>
        <p:spPr>
          <a:xfrm flipH="1">
            <a:off x="6304187" y="1190614"/>
            <a:ext cx="730919" cy="19326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5F6A4F-605B-C13A-79BD-E805ED18191F}"/>
              </a:ext>
            </a:extLst>
          </p:cNvPr>
          <p:cNvSpPr txBox="1"/>
          <p:nvPr/>
        </p:nvSpPr>
        <p:spPr>
          <a:xfrm>
            <a:off x="1910295" y="3564620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Colombia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450CE4-2E13-B0C0-94A5-FCF38198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12" y="901987"/>
            <a:ext cx="3275438" cy="2758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71AE59-9014-3557-EC99-3DBED3683637}"/>
              </a:ext>
            </a:extLst>
          </p:cNvPr>
          <p:cNvSpPr/>
          <p:nvPr/>
        </p:nvSpPr>
        <p:spPr>
          <a:xfrm rot="16200000">
            <a:off x="4741023" y="667587"/>
            <a:ext cx="331307" cy="5920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33CCC58-5E96-2C9C-414A-FEC501D88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219" y="3551291"/>
            <a:ext cx="3175318" cy="27528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025DA6-D158-2F31-5A6D-9D57283A26B3}"/>
              </a:ext>
            </a:extLst>
          </p:cNvPr>
          <p:cNvSpPr/>
          <p:nvPr/>
        </p:nvSpPr>
        <p:spPr>
          <a:xfrm>
            <a:off x="4923290" y="824196"/>
            <a:ext cx="279381" cy="524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3AD9A3-CCF8-3770-AAC4-B28DC0B28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411" y="3552300"/>
            <a:ext cx="3287286" cy="275894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EBB5A4A-0492-92E5-C927-052B7DEECC4A}"/>
              </a:ext>
            </a:extLst>
          </p:cNvPr>
          <p:cNvSpPr/>
          <p:nvPr/>
        </p:nvSpPr>
        <p:spPr>
          <a:xfrm rot="16200000">
            <a:off x="4806043" y="3279614"/>
            <a:ext cx="331307" cy="5920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0FCFC-3A75-BA2F-B2A5-3E3E8ADE8364}"/>
              </a:ext>
            </a:extLst>
          </p:cNvPr>
          <p:cNvSpPr txBox="1"/>
          <p:nvPr/>
        </p:nvSpPr>
        <p:spPr>
          <a:xfrm rot="19258306">
            <a:off x="4810075" y="6148391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4064DB-1465-8001-CCF5-C124DA53FB5B}"/>
              </a:ext>
            </a:extLst>
          </p:cNvPr>
          <p:cNvSpPr txBox="1"/>
          <p:nvPr/>
        </p:nvSpPr>
        <p:spPr>
          <a:xfrm rot="19258306">
            <a:off x="5244602" y="615532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352EAA-24F6-7031-F95F-8C54E4172F7A}"/>
              </a:ext>
            </a:extLst>
          </p:cNvPr>
          <p:cNvSpPr txBox="1"/>
          <p:nvPr/>
        </p:nvSpPr>
        <p:spPr>
          <a:xfrm rot="19258306">
            <a:off x="5720637" y="6148390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018C6-E127-79F0-4B32-ABE618FA770B}"/>
              </a:ext>
            </a:extLst>
          </p:cNvPr>
          <p:cNvSpPr txBox="1"/>
          <p:nvPr/>
        </p:nvSpPr>
        <p:spPr>
          <a:xfrm rot="19258306">
            <a:off x="6164435" y="614839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4C956D-2250-405B-3FCA-5EEC4D73E45F}"/>
              </a:ext>
            </a:extLst>
          </p:cNvPr>
          <p:cNvSpPr txBox="1"/>
          <p:nvPr/>
        </p:nvSpPr>
        <p:spPr>
          <a:xfrm rot="19258306">
            <a:off x="6642960" y="6156337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F8A4D-7A26-E337-79E2-74B2D3363923}"/>
              </a:ext>
            </a:extLst>
          </p:cNvPr>
          <p:cNvSpPr txBox="1"/>
          <p:nvPr/>
        </p:nvSpPr>
        <p:spPr>
          <a:xfrm rot="19258306">
            <a:off x="7085513" y="6154319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70162-75CC-7CF4-8805-5C74557E0503}"/>
              </a:ext>
            </a:extLst>
          </p:cNvPr>
          <p:cNvSpPr txBox="1"/>
          <p:nvPr/>
        </p:nvSpPr>
        <p:spPr>
          <a:xfrm rot="19258306">
            <a:off x="1562150" y="6147877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0C8C6B-7F8C-A9FD-9FD8-1C75F090363A}"/>
              </a:ext>
            </a:extLst>
          </p:cNvPr>
          <p:cNvSpPr txBox="1"/>
          <p:nvPr/>
        </p:nvSpPr>
        <p:spPr>
          <a:xfrm rot="19258306">
            <a:off x="2056038" y="614555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DDF954-F951-EB43-2519-E74D224ECEF2}"/>
              </a:ext>
            </a:extLst>
          </p:cNvPr>
          <p:cNvSpPr txBox="1"/>
          <p:nvPr/>
        </p:nvSpPr>
        <p:spPr>
          <a:xfrm rot="19258306">
            <a:off x="2551081" y="6147371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C9C97-FF25-E082-9E57-C7562F7DCD34}"/>
              </a:ext>
            </a:extLst>
          </p:cNvPr>
          <p:cNvSpPr txBox="1"/>
          <p:nvPr/>
        </p:nvSpPr>
        <p:spPr>
          <a:xfrm rot="19258306">
            <a:off x="3020791" y="614757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8E8EBE-61D0-A57E-21FB-D0DF3B3DCE40}"/>
              </a:ext>
            </a:extLst>
          </p:cNvPr>
          <p:cNvSpPr txBox="1"/>
          <p:nvPr/>
        </p:nvSpPr>
        <p:spPr>
          <a:xfrm rot="19258306">
            <a:off x="3454396" y="6146564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718468-8BC3-5D15-88CF-E4FFC7919858}"/>
              </a:ext>
            </a:extLst>
          </p:cNvPr>
          <p:cNvSpPr txBox="1"/>
          <p:nvPr/>
        </p:nvSpPr>
        <p:spPr>
          <a:xfrm rot="19258306">
            <a:off x="3960882" y="615504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2FCD8-6712-1B03-F5B3-A059C577EDC0}"/>
              </a:ext>
            </a:extLst>
          </p:cNvPr>
          <p:cNvSpPr txBox="1"/>
          <p:nvPr/>
        </p:nvSpPr>
        <p:spPr>
          <a:xfrm>
            <a:off x="2052063" y="863139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Argentina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7893F-89C9-B53B-F1D1-DF5A6C5B7314}"/>
              </a:ext>
            </a:extLst>
          </p:cNvPr>
          <p:cNvSpPr txBox="1"/>
          <p:nvPr/>
        </p:nvSpPr>
        <p:spPr>
          <a:xfrm>
            <a:off x="5215645" y="863139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Chile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73C14-9A47-F060-E384-0D7A0A5D3229}"/>
              </a:ext>
            </a:extLst>
          </p:cNvPr>
          <p:cNvSpPr txBox="1"/>
          <p:nvPr/>
        </p:nvSpPr>
        <p:spPr>
          <a:xfrm>
            <a:off x="2020501" y="3513452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Colombia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7FB559-2835-DA1A-6B77-9251B55BD7CC}"/>
              </a:ext>
            </a:extLst>
          </p:cNvPr>
          <p:cNvSpPr txBox="1"/>
          <p:nvPr/>
        </p:nvSpPr>
        <p:spPr>
          <a:xfrm>
            <a:off x="5223891" y="3530128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Mexico</a:t>
            </a:r>
          </a:p>
        </p:txBody>
      </p:sp>
    </p:spTree>
    <p:extLst>
      <p:ext uri="{BB962C8B-B14F-4D97-AF65-F5344CB8AC3E}">
        <p14:creationId xmlns:p14="http://schemas.microsoft.com/office/powerpoint/2010/main" val="277095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Cabrera-Arnau, Carmen</dc:creator>
  <cp:lastModifiedBy>Cabrera-Arnau, Carmen</cp:lastModifiedBy>
  <cp:revision>3</cp:revision>
  <dcterms:created xsi:type="dcterms:W3CDTF">2024-01-10T18:17:20Z</dcterms:created>
  <dcterms:modified xsi:type="dcterms:W3CDTF">2024-01-11T18:58:22Z</dcterms:modified>
</cp:coreProperties>
</file>