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59" r:id="rId5"/>
    <p:sldId id="263" r:id="rId6"/>
    <p:sldId id="265" r:id="rId7"/>
    <p:sldId id="264" r:id="rId8"/>
    <p:sldId id="266" r:id="rId9"/>
    <p:sldId id="267" r:id="rId10"/>
    <p:sldId id="268" r:id="rId11"/>
    <p:sldId id="262" r:id="rId12"/>
    <p:sldId id="260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E08"/>
    <a:srgbClr val="E50D79"/>
    <a:srgbClr val="CC0099"/>
    <a:srgbClr val="E2109C"/>
    <a:srgbClr val="990099"/>
    <a:srgbClr val="FE9202"/>
    <a:srgbClr val="007033"/>
    <a:srgbClr val="6C1A00"/>
    <a:srgbClr val="00AACC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-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vijayuv/onlineretail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vijayuv/onlineretai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EDCF1-AE49-40A7-B448-F55353256FD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CA6C6925-7558-4136-B515-7A89580E13D7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800" dirty="0"/>
            <a:t>Data Collection</a:t>
          </a:r>
          <a:endParaRPr lang="en-MY" sz="1800" dirty="0"/>
        </a:p>
      </dgm:t>
    </dgm:pt>
    <dgm:pt modelId="{BC1184E8-A2A8-4F86-8ACA-4F6304911B2A}" type="parTrans" cxnId="{8E18FC1D-7AFB-4003-885A-1F00B88AE39E}">
      <dgm:prSet/>
      <dgm:spPr/>
      <dgm:t>
        <a:bodyPr/>
        <a:lstStyle/>
        <a:p>
          <a:endParaRPr lang="en-MY"/>
        </a:p>
      </dgm:t>
    </dgm:pt>
    <dgm:pt modelId="{31C5D70A-3196-471E-AA4D-120AE52DCE24}" type="sibTrans" cxnId="{8E18FC1D-7AFB-4003-885A-1F00B88AE39E}">
      <dgm:prSet/>
      <dgm:spPr/>
      <dgm:t>
        <a:bodyPr/>
        <a:lstStyle/>
        <a:p>
          <a:endParaRPr lang="en-MY"/>
        </a:p>
      </dgm:t>
    </dgm:pt>
    <dgm:pt modelId="{9376B0F0-C38D-44BE-850D-59D2A6957890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800" dirty="0"/>
            <a:t>Training of the Machine Learning Model</a:t>
          </a:r>
          <a:endParaRPr lang="en-MY" sz="1800" dirty="0"/>
        </a:p>
      </dgm:t>
    </dgm:pt>
    <dgm:pt modelId="{E9C3FBDC-0D6D-4073-8D03-81233D580617}" type="parTrans" cxnId="{3D19FEC9-B83C-468E-8129-F07C84C1C796}">
      <dgm:prSet/>
      <dgm:spPr/>
      <dgm:t>
        <a:bodyPr/>
        <a:lstStyle/>
        <a:p>
          <a:endParaRPr lang="en-MY"/>
        </a:p>
      </dgm:t>
    </dgm:pt>
    <dgm:pt modelId="{F8A95434-2755-457A-AFBD-06683EF9C177}" type="sibTrans" cxnId="{3D19FEC9-B83C-468E-8129-F07C84C1C796}">
      <dgm:prSet/>
      <dgm:spPr/>
      <dgm:t>
        <a:bodyPr/>
        <a:lstStyle/>
        <a:p>
          <a:endParaRPr lang="en-MY"/>
        </a:p>
      </dgm:t>
    </dgm:pt>
    <dgm:pt modelId="{94350A93-BC02-4E3B-900E-6B9E3060D7E1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800" dirty="0"/>
            <a:t>Optimization based on price elasticity predictions</a:t>
          </a:r>
          <a:endParaRPr lang="en-MY" sz="1800" dirty="0"/>
        </a:p>
      </dgm:t>
    </dgm:pt>
    <dgm:pt modelId="{E048632F-55B2-42E9-ACC7-854CC0706417}" type="parTrans" cxnId="{C33912A9-EBA2-40EE-8DD8-13C8DB2886CD}">
      <dgm:prSet/>
      <dgm:spPr/>
      <dgm:t>
        <a:bodyPr/>
        <a:lstStyle/>
        <a:p>
          <a:endParaRPr lang="en-MY"/>
        </a:p>
      </dgm:t>
    </dgm:pt>
    <dgm:pt modelId="{1749D1F3-AC47-4F61-AB12-372EF402D94D}" type="sibTrans" cxnId="{C33912A9-EBA2-40EE-8DD8-13C8DB2886CD}">
      <dgm:prSet/>
      <dgm:spPr/>
      <dgm:t>
        <a:bodyPr/>
        <a:lstStyle/>
        <a:p>
          <a:endParaRPr lang="en-MY"/>
        </a:p>
      </dgm:t>
    </dgm:pt>
    <dgm:pt modelId="{7FDF1AB0-AA12-4474-8D48-A6698C9B7C2A}" type="pres">
      <dgm:prSet presAssocID="{01AEDCF1-AE49-40A7-B448-F55353256FDD}" presName="rootnode" presStyleCnt="0">
        <dgm:presLayoutVars>
          <dgm:chMax/>
          <dgm:chPref/>
          <dgm:dir/>
          <dgm:animLvl val="lvl"/>
        </dgm:presLayoutVars>
      </dgm:prSet>
      <dgm:spPr/>
    </dgm:pt>
    <dgm:pt modelId="{D0A321CE-1C6A-4C3D-8FD7-D150CE2C362B}" type="pres">
      <dgm:prSet presAssocID="{CA6C6925-7558-4136-B515-7A89580E13D7}" presName="composite" presStyleCnt="0"/>
      <dgm:spPr/>
    </dgm:pt>
    <dgm:pt modelId="{D47692EF-37EB-4456-8413-96F12EE2AB02}" type="pres">
      <dgm:prSet presAssocID="{CA6C6925-7558-4136-B515-7A89580E13D7}" presName="bentUpArrow1" presStyleLbl="alignImgPlace1" presStyleIdx="0" presStyleCnt="2"/>
      <dgm:spPr>
        <a:solidFill>
          <a:schemeClr val="accent6">
            <a:lumMod val="40000"/>
            <a:lumOff val="60000"/>
          </a:schemeClr>
        </a:solidFill>
      </dgm:spPr>
    </dgm:pt>
    <dgm:pt modelId="{CBE74E02-7BD3-4F09-8EF2-0639B2FA993D}" type="pres">
      <dgm:prSet presAssocID="{CA6C6925-7558-4136-B515-7A89580E13D7}" presName="ParentText" presStyleLbl="node1" presStyleIdx="0" presStyleCnt="3" custScaleX="121322">
        <dgm:presLayoutVars>
          <dgm:chMax val="1"/>
          <dgm:chPref val="1"/>
          <dgm:bulletEnabled val="1"/>
        </dgm:presLayoutVars>
      </dgm:prSet>
      <dgm:spPr/>
    </dgm:pt>
    <dgm:pt modelId="{75153645-AC82-4076-9C0E-A11F6D4AFD9F}" type="pres">
      <dgm:prSet presAssocID="{CA6C6925-7558-4136-B515-7A89580E13D7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79D122D0-FE4F-4F38-B326-1D0E93340A2E}" type="pres">
      <dgm:prSet presAssocID="{31C5D70A-3196-471E-AA4D-120AE52DCE24}" presName="sibTrans" presStyleCnt="0"/>
      <dgm:spPr/>
    </dgm:pt>
    <dgm:pt modelId="{C9B04087-2CD3-44C4-9FB0-6F8D83B28F4E}" type="pres">
      <dgm:prSet presAssocID="{9376B0F0-C38D-44BE-850D-59D2A6957890}" presName="composite" presStyleCnt="0"/>
      <dgm:spPr/>
    </dgm:pt>
    <dgm:pt modelId="{A411C7E8-C060-4DC4-8A4B-B84197F219F7}" type="pres">
      <dgm:prSet presAssocID="{9376B0F0-C38D-44BE-850D-59D2A6957890}" presName="bentUpArrow1" presStyleLbl="alignImgPlace1" presStyleIdx="1" presStyleCnt="2"/>
      <dgm:spPr>
        <a:solidFill>
          <a:schemeClr val="accent6">
            <a:lumMod val="40000"/>
            <a:lumOff val="60000"/>
          </a:schemeClr>
        </a:solidFill>
      </dgm:spPr>
    </dgm:pt>
    <dgm:pt modelId="{C399634D-897A-4E0D-80B2-43EE5FB8EB24}" type="pres">
      <dgm:prSet presAssocID="{9376B0F0-C38D-44BE-850D-59D2A6957890}" presName="ParentText" presStyleLbl="node1" presStyleIdx="1" presStyleCnt="3" custScaleX="161105">
        <dgm:presLayoutVars>
          <dgm:chMax val="1"/>
          <dgm:chPref val="1"/>
          <dgm:bulletEnabled val="1"/>
        </dgm:presLayoutVars>
      </dgm:prSet>
      <dgm:spPr/>
    </dgm:pt>
    <dgm:pt modelId="{1EA26332-40EA-4788-9B92-59140EF5D264}" type="pres">
      <dgm:prSet presAssocID="{9376B0F0-C38D-44BE-850D-59D2A6957890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4DD54461-2EED-457F-B430-F202B32CC7B6}" type="pres">
      <dgm:prSet presAssocID="{F8A95434-2755-457A-AFBD-06683EF9C177}" presName="sibTrans" presStyleCnt="0"/>
      <dgm:spPr/>
    </dgm:pt>
    <dgm:pt modelId="{0001D148-9532-4011-99A4-DF9D6CD4236D}" type="pres">
      <dgm:prSet presAssocID="{94350A93-BC02-4E3B-900E-6B9E3060D7E1}" presName="composite" presStyleCnt="0"/>
      <dgm:spPr/>
    </dgm:pt>
    <dgm:pt modelId="{AC379857-EBE8-4F20-A757-C51C42D16FF0}" type="pres">
      <dgm:prSet presAssocID="{94350A93-BC02-4E3B-900E-6B9E3060D7E1}" presName="ParentText" presStyleLbl="node1" presStyleIdx="2" presStyleCnt="3" custScaleX="190574" custLinFactNeighborX="20368" custLinFactNeighborY="1882">
        <dgm:presLayoutVars>
          <dgm:chMax val="1"/>
          <dgm:chPref val="1"/>
          <dgm:bulletEnabled val="1"/>
        </dgm:presLayoutVars>
      </dgm:prSet>
      <dgm:spPr/>
    </dgm:pt>
  </dgm:ptLst>
  <dgm:cxnLst>
    <dgm:cxn modelId="{8E18FC1D-7AFB-4003-885A-1F00B88AE39E}" srcId="{01AEDCF1-AE49-40A7-B448-F55353256FDD}" destId="{CA6C6925-7558-4136-B515-7A89580E13D7}" srcOrd="0" destOrd="0" parTransId="{BC1184E8-A2A8-4F86-8ACA-4F6304911B2A}" sibTransId="{31C5D70A-3196-471E-AA4D-120AE52DCE24}"/>
    <dgm:cxn modelId="{EB9FE82C-BDAC-40D7-BE81-36EDFC049B31}" type="presOf" srcId="{01AEDCF1-AE49-40A7-B448-F55353256FDD}" destId="{7FDF1AB0-AA12-4474-8D48-A6698C9B7C2A}" srcOrd="0" destOrd="0" presId="urn:microsoft.com/office/officeart/2005/8/layout/StepDownProcess"/>
    <dgm:cxn modelId="{4574A75B-7DA4-49E5-B258-84AE5FD0418E}" type="presOf" srcId="{94350A93-BC02-4E3B-900E-6B9E3060D7E1}" destId="{AC379857-EBE8-4F20-A757-C51C42D16FF0}" srcOrd="0" destOrd="0" presId="urn:microsoft.com/office/officeart/2005/8/layout/StepDownProcess"/>
    <dgm:cxn modelId="{6FCFCB76-82DA-43F4-B6A3-8A70F6D1400A}" type="presOf" srcId="{9376B0F0-C38D-44BE-850D-59D2A6957890}" destId="{C399634D-897A-4E0D-80B2-43EE5FB8EB24}" srcOrd="0" destOrd="0" presId="urn:microsoft.com/office/officeart/2005/8/layout/StepDownProcess"/>
    <dgm:cxn modelId="{C33912A9-EBA2-40EE-8DD8-13C8DB2886CD}" srcId="{01AEDCF1-AE49-40A7-B448-F55353256FDD}" destId="{94350A93-BC02-4E3B-900E-6B9E3060D7E1}" srcOrd="2" destOrd="0" parTransId="{E048632F-55B2-42E9-ACC7-854CC0706417}" sibTransId="{1749D1F3-AC47-4F61-AB12-372EF402D94D}"/>
    <dgm:cxn modelId="{3D19FEC9-B83C-468E-8129-F07C84C1C796}" srcId="{01AEDCF1-AE49-40A7-B448-F55353256FDD}" destId="{9376B0F0-C38D-44BE-850D-59D2A6957890}" srcOrd="1" destOrd="0" parTransId="{E9C3FBDC-0D6D-4073-8D03-81233D580617}" sibTransId="{F8A95434-2755-457A-AFBD-06683EF9C177}"/>
    <dgm:cxn modelId="{A49196F5-42C1-41EE-9B92-282609171955}" type="presOf" srcId="{CA6C6925-7558-4136-B515-7A89580E13D7}" destId="{CBE74E02-7BD3-4F09-8EF2-0639B2FA993D}" srcOrd="0" destOrd="0" presId="urn:microsoft.com/office/officeart/2005/8/layout/StepDownProcess"/>
    <dgm:cxn modelId="{A32BA9BB-CE8D-4745-9053-8EA0F469F353}" type="presParOf" srcId="{7FDF1AB0-AA12-4474-8D48-A6698C9B7C2A}" destId="{D0A321CE-1C6A-4C3D-8FD7-D150CE2C362B}" srcOrd="0" destOrd="0" presId="urn:microsoft.com/office/officeart/2005/8/layout/StepDownProcess"/>
    <dgm:cxn modelId="{8EF3D9D1-137E-4E06-8A12-095CE3AEF99D}" type="presParOf" srcId="{D0A321CE-1C6A-4C3D-8FD7-D150CE2C362B}" destId="{D47692EF-37EB-4456-8413-96F12EE2AB02}" srcOrd="0" destOrd="0" presId="urn:microsoft.com/office/officeart/2005/8/layout/StepDownProcess"/>
    <dgm:cxn modelId="{C157F625-B0E2-480F-BA67-9E51F3219B42}" type="presParOf" srcId="{D0A321CE-1C6A-4C3D-8FD7-D150CE2C362B}" destId="{CBE74E02-7BD3-4F09-8EF2-0639B2FA993D}" srcOrd="1" destOrd="0" presId="urn:microsoft.com/office/officeart/2005/8/layout/StepDownProcess"/>
    <dgm:cxn modelId="{BA0F6106-219E-4B54-B5E1-37E28C685453}" type="presParOf" srcId="{D0A321CE-1C6A-4C3D-8FD7-D150CE2C362B}" destId="{75153645-AC82-4076-9C0E-A11F6D4AFD9F}" srcOrd="2" destOrd="0" presId="urn:microsoft.com/office/officeart/2005/8/layout/StepDownProcess"/>
    <dgm:cxn modelId="{B273C725-D34E-4A69-B2FD-ACEA974BE9D1}" type="presParOf" srcId="{7FDF1AB0-AA12-4474-8D48-A6698C9B7C2A}" destId="{79D122D0-FE4F-4F38-B326-1D0E93340A2E}" srcOrd="1" destOrd="0" presId="urn:microsoft.com/office/officeart/2005/8/layout/StepDownProcess"/>
    <dgm:cxn modelId="{BC95134D-1296-470B-B764-0D5CF3DDD561}" type="presParOf" srcId="{7FDF1AB0-AA12-4474-8D48-A6698C9B7C2A}" destId="{C9B04087-2CD3-44C4-9FB0-6F8D83B28F4E}" srcOrd="2" destOrd="0" presId="urn:microsoft.com/office/officeart/2005/8/layout/StepDownProcess"/>
    <dgm:cxn modelId="{E1ED7055-B475-4F22-BB7E-8A227E7C99E8}" type="presParOf" srcId="{C9B04087-2CD3-44C4-9FB0-6F8D83B28F4E}" destId="{A411C7E8-C060-4DC4-8A4B-B84197F219F7}" srcOrd="0" destOrd="0" presId="urn:microsoft.com/office/officeart/2005/8/layout/StepDownProcess"/>
    <dgm:cxn modelId="{027E62A2-2B02-45AB-ABEF-FFF216F7E9BA}" type="presParOf" srcId="{C9B04087-2CD3-44C4-9FB0-6F8D83B28F4E}" destId="{C399634D-897A-4E0D-80B2-43EE5FB8EB24}" srcOrd="1" destOrd="0" presId="urn:microsoft.com/office/officeart/2005/8/layout/StepDownProcess"/>
    <dgm:cxn modelId="{2880AAF8-69C9-4F53-9159-8ED7DFE96109}" type="presParOf" srcId="{C9B04087-2CD3-44C4-9FB0-6F8D83B28F4E}" destId="{1EA26332-40EA-4788-9B92-59140EF5D264}" srcOrd="2" destOrd="0" presId="urn:microsoft.com/office/officeart/2005/8/layout/StepDownProcess"/>
    <dgm:cxn modelId="{1C23C67B-A14A-4DBC-9C2A-EABEAE4B02E9}" type="presParOf" srcId="{7FDF1AB0-AA12-4474-8D48-A6698C9B7C2A}" destId="{4DD54461-2EED-457F-B430-F202B32CC7B6}" srcOrd="3" destOrd="0" presId="urn:microsoft.com/office/officeart/2005/8/layout/StepDownProcess"/>
    <dgm:cxn modelId="{B43A43AE-4A2B-4752-9678-F6513BE3C2D9}" type="presParOf" srcId="{7FDF1AB0-AA12-4474-8D48-A6698C9B7C2A}" destId="{0001D148-9532-4011-99A4-DF9D6CD4236D}" srcOrd="4" destOrd="0" presId="urn:microsoft.com/office/officeart/2005/8/layout/StepDownProcess"/>
    <dgm:cxn modelId="{DCE1CC68-E44B-4065-A756-2B1E5FE1E1FA}" type="presParOf" srcId="{0001D148-9532-4011-99A4-DF9D6CD4236D}" destId="{AC379857-EBE8-4F20-A757-C51C42D16FF0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F148FC-4456-46F7-801D-BF3EFADE46C8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9F7B76E9-9475-4E92-B3EC-54EDF8A99A74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Source</a:t>
          </a:r>
          <a:endParaRPr lang="en-MY" dirty="0"/>
        </a:p>
      </dgm:t>
    </dgm:pt>
    <dgm:pt modelId="{8C5E67F1-2A10-408B-ACB5-BBF0C4923B1C}" type="parTrans" cxnId="{CBEE7863-F5FC-441B-94E4-DA5E20D9B49E}">
      <dgm:prSet/>
      <dgm:spPr/>
      <dgm:t>
        <a:bodyPr/>
        <a:lstStyle/>
        <a:p>
          <a:endParaRPr lang="en-MY"/>
        </a:p>
      </dgm:t>
    </dgm:pt>
    <dgm:pt modelId="{54E9B4AC-B991-4975-9DE6-75B659441EE9}" type="sibTrans" cxnId="{CBEE7863-F5FC-441B-94E4-DA5E20D9B49E}">
      <dgm:prSet/>
      <dgm:spPr/>
      <dgm:t>
        <a:bodyPr/>
        <a:lstStyle/>
        <a:p>
          <a:endParaRPr lang="en-MY"/>
        </a:p>
      </dgm:t>
    </dgm:pt>
    <dgm:pt modelId="{63694E89-8551-4E32-850D-23F8AD7DDAD2}">
      <dgm:prSet phldrT="[Text]"/>
      <dgm:spPr/>
      <dgm:t>
        <a:bodyPr/>
        <a:lstStyle/>
        <a:p>
          <a:endParaRPr lang="en-MY" dirty="0"/>
        </a:p>
      </dgm:t>
    </dgm:pt>
    <dgm:pt modelId="{3C859BFC-2716-4ABD-9114-5825A4276308}" type="parTrans" cxnId="{DE7CA99B-4815-45E9-9921-FE5D57D39304}">
      <dgm:prSet/>
      <dgm:spPr/>
      <dgm:t>
        <a:bodyPr/>
        <a:lstStyle/>
        <a:p>
          <a:endParaRPr lang="en-MY"/>
        </a:p>
      </dgm:t>
    </dgm:pt>
    <dgm:pt modelId="{109B49E7-B2DE-4355-9729-6A2C4D4E19A1}" type="sibTrans" cxnId="{DE7CA99B-4815-45E9-9921-FE5D57D39304}">
      <dgm:prSet/>
      <dgm:spPr/>
      <dgm:t>
        <a:bodyPr/>
        <a:lstStyle/>
        <a:p>
          <a:endParaRPr lang="en-MY"/>
        </a:p>
      </dgm:t>
    </dgm:pt>
    <dgm:pt modelId="{4622F1A4-E38E-49F2-B349-F766FF740068}">
      <dgm:prSet phldrT="[Text]"/>
      <dgm:spPr/>
      <dgm:t>
        <a:bodyPr/>
        <a:lstStyle/>
        <a:p>
          <a:r>
            <a:rPr lang="en-US" u="sng" dirty="0">
              <a:hlinkClick xmlns:r="http://schemas.openxmlformats.org/officeDocument/2006/relationships" r:id="rId1"/>
            </a:rPr>
            <a:t>https://www.kaggle.com/datasets/vijayuv/onlineretail</a:t>
          </a:r>
          <a:endParaRPr lang="en-MY" dirty="0"/>
        </a:p>
      </dgm:t>
    </dgm:pt>
    <dgm:pt modelId="{0CE307D9-764B-4662-865F-3B97C2F5C767}" type="parTrans" cxnId="{428EDFAD-684D-4863-823F-52B8AC98CEEE}">
      <dgm:prSet/>
      <dgm:spPr/>
      <dgm:t>
        <a:bodyPr/>
        <a:lstStyle/>
        <a:p>
          <a:endParaRPr lang="en-MY"/>
        </a:p>
      </dgm:t>
    </dgm:pt>
    <dgm:pt modelId="{753AEDB3-A705-46ED-93B6-77E04B071A9C}" type="sibTrans" cxnId="{428EDFAD-684D-4863-823F-52B8AC98CEEE}">
      <dgm:prSet/>
      <dgm:spPr/>
      <dgm:t>
        <a:bodyPr/>
        <a:lstStyle/>
        <a:p>
          <a:endParaRPr lang="en-MY"/>
        </a:p>
      </dgm:t>
    </dgm:pt>
    <dgm:pt modelId="{0A4C81B8-D466-4173-8275-D6601E440B32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Data Type</a:t>
          </a:r>
          <a:endParaRPr lang="en-MY" dirty="0"/>
        </a:p>
      </dgm:t>
    </dgm:pt>
    <dgm:pt modelId="{1CAC01BB-822F-4EFF-B388-8D79C8A0A854}" type="parTrans" cxnId="{F250F7CE-456D-4A79-A88C-A17B2B3983CF}">
      <dgm:prSet/>
      <dgm:spPr/>
      <dgm:t>
        <a:bodyPr/>
        <a:lstStyle/>
        <a:p>
          <a:endParaRPr lang="en-MY"/>
        </a:p>
      </dgm:t>
    </dgm:pt>
    <dgm:pt modelId="{DE7A6171-8023-4177-8BB4-A1BBE90CA4EF}" type="sibTrans" cxnId="{F250F7CE-456D-4A79-A88C-A17B2B3983CF}">
      <dgm:prSet/>
      <dgm:spPr/>
      <dgm:t>
        <a:bodyPr/>
        <a:lstStyle/>
        <a:p>
          <a:endParaRPr lang="en-MY"/>
        </a:p>
      </dgm:t>
    </dgm:pt>
    <dgm:pt modelId="{DEC35F65-AF75-488B-9A1B-94AEDA088564}">
      <dgm:prSet phldrT="[Text]"/>
      <dgm:spPr/>
      <dgm:t>
        <a:bodyPr/>
        <a:lstStyle/>
        <a:p>
          <a:endParaRPr lang="en-MY" dirty="0"/>
        </a:p>
      </dgm:t>
    </dgm:pt>
    <dgm:pt modelId="{9F6C03AC-04CA-4206-853A-05A8DB9CA58B}" type="parTrans" cxnId="{B39817F4-A902-4271-8705-8B381BAB7107}">
      <dgm:prSet/>
      <dgm:spPr/>
      <dgm:t>
        <a:bodyPr/>
        <a:lstStyle/>
        <a:p>
          <a:endParaRPr lang="en-MY"/>
        </a:p>
      </dgm:t>
    </dgm:pt>
    <dgm:pt modelId="{A2210D7E-B027-4238-8AC4-C5B5E5D68E59}" type="sibTrans" cxnId="{B39817F4-A902-4271-8705-8B381BAB7107}">
      <dgm:prSet/>
      <dgm:spPr/>
      <dgm:t>
        <a:bodyPr/>
        <a:lstStyle/>
        <a:p>
          <a:endParaRPr lang="en-MY"/>
        </a:p>
      </dgm:t>
    </dgm:pt>
    <dgm:pt modelId="{917796E8-2A84-43FE-BD9B-DF509A94F67E}">
      <dgm:prSet phldrT="[Text]"/>
      <dgm:spPr/>
      <dgm:t>
        <a:bodyPr/>
        <a:lstStyle/>
        <a:p>
          <a:r>
            <a:rPr lang="en-US" dirty="0"/>
            <a:t>Transactional data set for a UK-based online retail</a:t>
          </a:r>
          <a:endParaRPr lang="en-MY" dirty="0"/>
        </a:p>
      </dgm:t>
    </dgm:pt>
    <dgm:pt modelId="{0321F847-DD4D-457D-9386-A2730A8901AC}" type="parTrans" cxnId="{968C2905-92C9-46B7-8212-E486A0A4BC18}">
      <dgm:prSet/>
      <dgm:spPr/>
      <dgm:t>
        <a:bodyPr/>
        <a:lstStyle/>
        <a:p>
          <a:endParaRPr lang="en-MY"/>
        </a:p>
      </dgm:t>
    </dgm:pt>
    <dgm:pt modelId="{4E0EEF46-09AB-4CB6-9943-6D86F821B5BD}" type="sibTrans" cxnId="{968C2905-92C9-46B7-8212-E486A0A4BC18}">
      <dgm:prSet/>
      <dgm:spPr/>
      <dgm:t>
        <a:bodyPr/>
        <a:lstStyle/>
        <a:p>
          <a:endParaRPr lang="en-MY"/>
        </a:p>
      </dgm:t>
    </dgm:pt>
    <dgm:pt modelId="{408F1D3A-518B-438D-964C-A70A42FB8B7D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Industry</a:t>
          </a:r>
          <a:endParaRPr lang="en-MY" dirty="0"/>
        </a:p>
      </dgm:t>
    </dgm:pt>
    <dgm:pt modelId="{5305B69F-0A6E-49A6-863B-69D80C0EDAAE}" type="parTrans" cxnId="{9CD5255D-6F84-4BCC-99CB-69F1BB639537}">
      <dgm:prSet/>
      <dgm:spPr/>
      <dgm:t>
        <a:bodyPr/>
        <a:lstStyle/>
        <a:p>
          <a:endParaRPr lang="en-MY"/>
        </a:p>
      </dgm:t>
    </dgm:pt>
    <dgm:pt modelId="{673F12C4-10B1-47FA-9562-1F7CFA56A5D3}" type="sibTrans" cxnId="{9CD5255D-6F84-4BCC-99CB-69F1BB639537}">
      <dgm:prSet/>
      <dgm:spPr/>
      <dgm:t>
        <a:bodyPr/>
        <a:lstStyle/>
        <a:p>
          <a:endParaRPr lang="en-MY"/>
        </a:p>
      </dgm:t>
    </dgm:pt>
    <dgm:pt modelId="{8493323C-BA3F-4F6E-969B-625733F70667}">
      <dgm:prSet phldrT="[Text]"/>
      <dgm:spPr/>
      <dgm:t>
        <a:bodyPr/>
        <a:lstStyle/>
        <a:p>
          <a:endParaRPr lang="en-MY" dirty="0"/>
        </a:p>
      </dgm:t>
    </dgm:pt>
    <dgm:pt modelId="{239DDC66-45D4-4657-9936-A6111B07F65A}" type="parTrans" cxnId="{2466990B-31C3-4936-B6F0-F8B9AF509609}">
      <dgm:prSet/>
      <dgm:spPr/>
      <dgm:t>
        <a:bodyPr/>
        <a:lstStyle/>
        <a:p>
          <a:endParaRPr lang="en-MY"/>
        </a:p>
      </dgm:t>
    </dgm:pt>
    <dgm:pt modelId="{69142852-1BD7-4F20-B203-1BFB24AA8B6F}" type="sibTrans" cxnId="{2466990B-31C3-4936-B6F0-F8B9AF509609}">
      <dgm:prSet/>
      <dgm:spPr/>
      <dgm:t>
        <a:bodyPr/>
        <a:lstStyle/>
        <a:p>
          <a:endParaRPr lang="en-MY"/>
        </a:p>
      </dgm:t>
    </dgm:pt>
    <dgm:pt modelId="{7DA609F8-953C-40C6-8129-7E546E3AC8B8}">
      <dgm:prSet phldrT="[Text]"/>
      <dgm:spPr/>
      <dgm:t>
        <a:bodyPr/>
        <a:lstStyle/>
        <a:p>
          <a:r>
            <a:rPr lang="en-US" dirty="0"/>
            <a:t>Online retail where the company mainly sells unique all occasion gifts. </a:t>
          </a:r>
          <a:endParaRPr lang="en-MY" dirty="0"/>
        </a:p>
      </dgm:t>
    </dgm:pt>
    <dgm:pt modelId="{79E78328-3067-4AF5-9AA9-E4EFA5A2926C}" type="parTrans" cxnId="{0167EB43-59CC-4255-AEC0-62F8D9719AB2}">
      <dgm:prSet/>
      <dgm:spPr/>
      <dgm:t>
        <a:bodyPr/>
        <a:lstStyle/>
        <a:p>
          <a:endParaRPr lang="en-MY"/>
        </a:p>
      </dgm:t>
    </dgm:pt>
    <dgm:pt modelId="{E4ADF102-3292-4AA9-9C2A-B9B0DCA2D98E}" type="sibTrans" cxnId="{0167EB43-59CC-4255-AEC0-62F8D9719AB2}">
      <dgm:prSet/>
      <dgm:spPr/>
      <dgm:t>
        <a:bodyPr/>
        <a:lstStyle/>
        <a:p>
          <a:endParaRPr lang="en-MY"/>
        </a:p>
      </dgm:t>
    </dgm:pt>
    <dgm:pt modelId="{F80D69DA-29C5-4A04-B146-046DE4CDE64E}" type="pres">
      <dgm:prSet presAssocID="{9CF148FC-4456-46F7-801D-BF3EFADE46C8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E142A1DC-F75E-4A04-B7CD-C9BC9615CCFA}" type="pres">
      <dgm:prSet presAssocID="{9F7B76E9-9475-4E92-B3EC-54EDF8A99A74}" presName="composite" presStyleCnt="0"/>
      <dgm:spPr/>
    </dgm:pt>
    <dgm:pt modelId="{7AF2D06F-922E-4794-A2F7-54E8DA74D73A}" type="pres">
      <dgm:prSet presAssocID="{9F7B76E9-9475-4E92-B3EC-54EDF8A99A74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CEF53881-729D-4612-94F4-C6DD17398ED3}" type="pres">
      <dgm:prSet presAssocID="{9F7B76E9-9475-4E92-B3EC-54EDF8A99A74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711708D1-2B63-44F9-A648-E111ED9B1746}" type="pres">
      <dgm:prSet presAssocID="{9F7B76E9-9475-4E92-B3EC-54EDF8A99A74}" presName="Accent" presStyleLbl="parChTrans1D1" presStyleIdx="0" presStyleCnt="3"/>
      <dgm:spPr/>
    </dgm:pt>
    <dgm:pt modelId="{E7FAE60C-DDD3-4787-866C-CE39D277F96D}" type="pres">
      <dgm:prSet presAssocID="{9F7B76E9-9475-4E92-B3EC-54EDF8A99A74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97BD8340-8F92-4CB3-B616-52BC7BF3952B}" type="pres">
      <dgm:prSet presAssocID="{54E9B4AC-B991-4975-9DE6-75B659441EE9}" presName="sibTrans" presStyleCnt="0"/>
      <dgm:spPr/>
    </dgm:pt>
    <dgm:pt modelId="{366825E9-2AFA-421C-B399-9DD1FEA04399}" type="pres">
      <dgm:prSet presAssocID="{0A4C81B8-D466-4173-8275-D6601E440B32}" presName="composite" presStyleCnt="0"/>
      <dgm:spPr/>
    </dgm:pt>
    <dgm:pt modelId="{E27C37DB-D870-4F44-8C31-4811E8E09541}" type="pres">
      <dgm:prSet presAssocID="{0A4C81B8-D466-4173-8275-D6601E440B32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E5C97FFC-33B5-4D0B-849B-DA5D08C21256}" type="pres">
      <dgm:prSet presAssocID="{0A4C81B8-D466-4173-8275-D6601E440B32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D748D5CC-36CF-4728-9F4A-19E325565401}" type="pres">
      <dgm:prSet presAssocID="{0A4C81B8-D466-4173-8275-D6601E440B32}" presName="Accent" presStyleLbl="parChTrans1D1" presStyleIdx="1" presStyleCnt="3"/>
      <dgm:spPr/>
    </dgm:pt>
    <dgm:pt modelId="{136F6DE2-9504-4D59-BEFE-591C674FABC0}" type="pres">
      <dgm:prSet presAssocID="{0A4C81B8-D466-4173-8275-D6601E440B32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3E766337-299B-4A4C-8935-B8471C116981}" type="pres">
      <dgm:prSet presAssocID="{DE7A6171-8023-4177-8BB4-A1BBE90CA4EF}" presName="sibTrans" presStyleCnt="0"/>
      <dgm:spPr/>
    </dgm:pt>
    <dgm:pt modelId="{34575513-1F27-44A7-93FB-77ED9AADE9FD}" type="pres">
      <dgm:prSet presAssocID="{408F1D3A-518B-438D-964C-A70A42FB8B7D}" presName="composite" presStyleCnt="0"/>
      <dgm:spPr/>
    </dgm:pt>
    <dgm:pt modelId="{FAF1443B-05CE-4145-A89C-0C096064037C}" type="pres">
      <dgm:prSet presAssocID="{408F1D3A-518B-438D-964C-A70A42FB8B7D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1BE5A4D5-68A7-427F-A26F-6436D2A8B25F}" type="pres">
      <dgm:prSet presAssocID="{408F1D3A-518B-438D-964C-A70A42FB8B7D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F9941927-C67D-4F6A-A4A9-6D300D015726}" type="pres">
      <dgm:prSet presAssocID="{408F1D3A-518B-438D-964C-A70A42FB8B7D}" presName="Accent" presStyleLbl="parChTrans1D1" presStyleIdx="2" presStyleCnt="3"/>
      <dgm:spPr/>
    </dgm:pt>
    <dgm:pt modelId="{E10D6614-2C65-4715-AAB1-C1BC61CAC9B5}" type="pres">
      <dgm:prSet presAssocID="{408F1D3A-518B-438D-964C-A70A42FB8B7D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68C2905-92C9-46B7-8212-E486A0A4BC18}" srcId="{0A4C81B8-D466-4173-8275-D6601E440B32}" destId="{917796E8-2A84-43FE-BD9B-DF509A94F67E}" srcOrd="1" destOrd="0" parTransId="{0321F847-DD4D-457D-9386-A2730A8901AC}" sibTransId="{4E0EEF46-09AB-4CB6-9943-6D86F821B5BD}"/>
    <dgm:cxn modelId="{2466990B-31C3-4936-B6F0-F8B9AF509609}" srcId="{408F1D3A-518B-438D-964C-A70A42FB8B7D}" destId="{8493323C-BA3F-4F6E-969B-625733F70667}" srcOrd="0" destOrd="0" parTransId="{239DDC66-45D4-4657-9936-A6111B07F65A}" sibTransId="{69142852-1BD7-4F20-B203-1BFB24AA8B6F}"/>
    <dgm:cxn modelId="{9C04371A-C078-455F-97D6-4D34BE112594}" type="presOf" srcId="{63694E89-8551-4E32-850D-23F8AD7DDAD2}" destId="{7AF2D06F-922E-4794-A2F7-54E8DA74D73A}" srcOrd="0" destOrd="0" presId="urn:microsoft.com/office/officeart/2011/layout/TabList"/>
    <dgm:cxn modelId="{96CB9933-28C6-49D0-98BE-0FC8FC224DFA}" type="presOf" srcId="{DEC35F65-AF75-488B-9A1B-94AEDA088564}" destId="{E27C37DB-D870-4F44-8C31-4811E8E09541}" srcOrd="0" destOrd="0" presId="urn:microsoft.com/office/officeart/2011/layout/TabList"/>
    <dgm:cxn modelId="{DD921840-7D86-4B9F-8B67-CC14B5DB067F}" type="presOf" srcId="{7DA609F8-953C-40C6-8129-7E546E3AC8B8}" destId="{E10D6614-2C65-4715-AAB1-C1BC61CAC9B5}" srcOrd="0" destOrd="0" presId="urn:microsoft.com/office/officeart/2011/layout/TabList"/>
    <dgm:cxn modelId="{9CD5255D-6F84-4BCC-99CB-69F1BB639537}" srcId="{9CF148FC-4456-46F7-801D-BF3EFADE46C8}" destId="{408F1D3A-518B-438D-964C-A70A42FB8B7D}" srcOrd="2" destOrd="0" parTransId="{5305B69F-0A6E-49A6-863B-69D80C0EDAAE}" sibTransId="{673F12C4-10B1-47FA-9562-1F7CFA56A5D3}"/>
    <dgm:cxn modelId="{CBEE7863-F5FC-441B-94E4-DA5E20D9B49E}" srcId="{9CF148FC-4456-46F7-801D-BF3EFADE46C8}" destId="{9F7B76E9-9475-4E92-B3EC-54EDF8A99A74}" srcOrd="0" destOrd="0" parTransId="{8C5E67F1-2A10-408B-ACB5-BBF0C4923B1C}" sibTransId="{54E9B4AC-B991-4975-9DE6-75B659441EE9}"/>
    <dgm:cxn modelId="{0167EB43-59CC-4255-AEC0-62F8D9719AB2}" srcId="{408F1D3A-518B-438D-964C-A70A42FB8B7D}" destId="{7DA609F8-953C-40C6-8129-7E546E3AC8B8}" srcOrd="1" destOrd="0" parTransId="{79E78328-3067-4AF5-9AA9-E4EFA5A2926C}" sibTransId="{E4ADF102-3292-4AA9-9C2A-B9B0DCA2D98E}"/>
    <dgm:cxn modelId="{6F55AD75-8417-4C07-A43A-80E72C626DD7}" type="presOf" srcId="{408F1D3A-518B-438D-964C-A70A42FB8B7D}" destId="{1BE5A4D5-68A7-427F-A26F-6436D2A8B25F}" srcOrd="0" destOrd="0" presId="urn:microsoft.com/office/officeart/2011/layout/TabList"/>
    <dgm:cxn modelId="{DE7CA99B-4815-45E9-9921-FE5D57D39304}" srcId="{9F7B76E9-9475-4E92-B3EC-54EDF8A99A74}" destId="{63694E89-8551-4E32-850D-23F8AD7DDAD2}" srcOrd="0" destOrd="0" parTransId="{3C859BFC-2716-4ABD-9114-5825A4276308}" sibTransId="{109B49E7-B2DE-4355-9729-6A2C4D4E19A1}"/>
    <dgm:cxn modelId="{AB3E1B9F-53C7-4265-9744-7D0BFE216770}" type="presOf" srcId="{8493323C-BA3F-4F6E-969B-625733F70667}" destId="{FAF1443B-05CE-4145-A89C-0C096064037C}" srcOrd="0" destOrd="0" presId="urn:microsoft.com/office/officeart/2011/layout/TabList"/>
    <dgm:cxn modelId="{7980D9A8-9721-4B48-80F7-4B56510A17C8}" type="presOf" srcId="{917796E8-2A84-43FE-BD9B-DF509A94F67E}" destId="{136F6DE2-9504-4D59-BEFE-591C674FABC0}" srcOrd="0" destOrd="0" presId="urn:microsoft.com/office/officeart/2011/layout/TabList"/>
    <dgm:cxn modelId="{428EDFAD-684D-4863-823F-52B8AC98CEEE}" srcId="{9F7B76E9-9475-4E92-B3EC-54EDF8A99A74}" destId="{4622F1A4-E38E-49F2-B349-F766FF740068}" srcOrd="1" destOrd="0" parTransId="{0CE307D9-764B-4662-865F-3B97C2F5C767}" sibTransId="{753AEDB3-A705-46ED-93B6-77E04B071A9C}"/>
    <dgm:cxn modelId="{C7438EC6-BAF7-496F-A083-4D697A3763CC}" type="presOf" srcId="{9F7B76E9-9475-4E92-B3EC-54EDF8A99A74}" destId="{CEF53881-729D-4612-94F4-C6DD17398ED3}" srcOrd="0" destOrd="0" presId="urn:microsoft.com/office/officeart/2011/layout/TabList"/>
    <dgm:cxn modelId="{F250F7CE-456D-4A79-A88C-A17B2B3983CF}" srcId="{9CF148FC-4456-46F7-801D-BF3EFADE46C8}" destId="{0A4C81B8-D466-4173-8275-D6601E440B32}" srcOrd="1" destOrd="0" parTransId="{1CAC01BB-822F-4EFF-B388-8D79C8A0A854}" sibTransId="{DE7A6171-8023-4177-8BB4-A1BBE90CA4EF}"/>
    <dgm:cxn modelId="{58CD86CF-D13D-4597-830E-7762C0C30AF8}" type="presOf" srcId="{0A4C81B8-D466-4173-8275-D6601E440B32}" destId="{E5C97FFC-33B5-4D0B-849B-DA5D08C21256}" srcOrd="0" destOrd="0" presId="urn:microsoft.com/office/officeart/2011/layout/TabList"/>
    <dgm:cxn modelId="{C47948EB-D21C-4B3A-91E2-426BF6A5C612}" type="presOf" srcId="{4622F1A4-E38E-49F2-B349-F766FF740068}" destId="{E7FAE60C-DDD3-4787-866C-CE39D277F96D}" srcOrd="0" destOrd="0" presId="urn:microsoft.com/office/officeart/2011/layout/TabList"/>
    <dgm:cxn modelId="{B39817F4-A902-4271-8705-8B381BAB7107}" srcId="{0A4C81B8-D466-4173-8275-D6601E440B32}" destId="{DEC35F65-AF75-488B-9A1B-94AEDA088564}" srcOrd="0" destOrd="0" parTransId="{9F6C03AC-04CA-4206-853A-05A8DB9CA58B}" sibTransId="{A2210D7E-B027-4238-8AC4-C5B5E5D68E59}"/>
    <dgm:cxn modelId="{D56E84FC-5C82-4914-A937-F8ECFEECAA7D}" type="presOf" srcId="{9CF148FC-4456-46F7-801D-BF3EFADE46C8}" destId="{F80D69DA-29C5-4A04-B146-046DE4CDE64E}" srcOrd="0" destOrd="0" presId="urn:microsoft.com/office/officeart/2011/layout/TabList"/>
    <dgm:cxn modelId="{601EEBDE-7388-42E1-9495-7C9552293335}" type="presParOf" srcId="{F80D69DA-29C5-4A04-B146-046DE4CDE64E}" destId="{E142A1DC-F75E-4A04-B7CD-C9BC9615CCFA}" srcOrd="0" destOrd="0" presId="urn:microsoft.com/office/officeart/2011/layout/TabList"/>
    <dgm:cxn modelId="{01EAC0F3-5500-4CC2-B830-FDA36B94316E}" type="presParOf" srcId="{E142A1DC-F75E-4A04-B7CD-C9BC9615CCFA}" destId="{7AF2D06F-922E-4794-A2F7-54E8DA74D73A}" srcOrd="0" destOrd="0" presId="urn:microsoft.com/office/officeart/2011/layout/TabList"/>
    <dgm:cxn modelId="{401FC59E-35BD-40BD-9C06-964E52641AB3}" type="presParOf" srcId="{E142A1DC-F75E-4A04-B7CD-C9BC9615CCFA}" destId="{CEF53881-729D-4612-94F4-C6DD17398ED3}" srcOrd="1" destOrd="0" presId="urn:microsoft.com/office/officeart/2011/layout/TabList"/>
    <dgm:cxn modelId="{5E5750E1-EAD8-48BA-94F1-E54938715D23}" type="presParOf" srcId="{E142A1DC-F75E-4A04-B7CD-C9BC9615CCFA}" destId="{711708D1-2B63-44F9-A648-E111ED9B1746}" srcOrd="2" destOrd="0" presId="urn:microsoft.com/office/officeart/2011/layout/TabList"/>
    <dgm:cxn modelId="{3D1EDD53-2731-4AB2-BB01-4D4200722D8E}" type="presParOf" srcId="{F80D69DA-29C5-4A04-B146-046DE4CDE64E}" destId="{E7FAE60C-DDD3-4787-866C-CE39D277F96D}" srcOrd="1" destOrd="0" presId="urn:microsoft.com/office/officeart/2011/layout/TabList"/>
    <dgm:cxn modelId="{35C6E6F4-B0AD-4976-A209-C63B6253FA40}" type="presParOf" srcId="{F80D69DA-29C5-4A04-B146-046DE4CDE64E}" destId="{97BD8340-8F92-4CB3-B616-52BC7BF3952B}" srcOrd="2" destOrd="0" presId="urn:microsoft.com/office/officeart/2011/layout/TabList"/>
    <dgm:cxn modelId="{D4CA8D0F-9E47-4D9C-B933-29312E4849BE}" type="presParOf" srcId="{F80D69DA-29C5-4A04-B146-046DE4CDE64E}" destId="{366825E9-2AFA-421C-B399-9DD1FEA04399}" srcOrd="3" destOrd="0" presId="urn:microsoft.com/office/officeart/2011/layout/TabList"/>
    <dgm:cxn modelId="{099DA9AD-A8E6-4F56-B63A-5FDEEF2361DA}" type="presParOf" srcId="{366825E9-2AFA-421C-B399-9DD1FEA04399}" destId="{E27C37DB-D870-4F44-8C31-4811E8E09541}" srcOrd="0" destOrd="0" presId="urn:microsoft.com/office/officeart/2011/layout/TabList"/>
    <dgm:cxn modelId="{0CD887FB-3722-4812-9C60-8C863106D4F5}" type="presParOf" srcId="{366825E9-2AFA-421C-B399-9DD1FEA04399}" destId="{E5C97FFC-33B5-4D0B-849B-DA5D08C21256}" srcOrd="1" destOrd="0" presId="urn:microsoft.com/office/officeart/2011/layout/TabList"/>
    <dgm:cxn modelId="{703B2C8B-0A7C-4B2C-9E5F-0E67CC7C823D}" type="presParOf" srcId="{366825E9-2AFA-421C-B399-9DD1FEA04399}" destId="{D748D5CC-36CF-4728-9F4A-19E325565401}" srcOrd="2" destOrd="0" presId="urn:microsoft.com/office/officeart/2011/layout/TabList"/>
    <dgm:cxn modelId="{4098F9DB-E702-4E6B-A812-486938476826}" type="presParOf" srcId="{F80D69DA-29C5-4A04-B146-046DE4CDE64E}" destId="{136F6DE2-9504-4D59-BEFE-591C674FABC0}" srcOrd="4" destOrd="0" presId="urn:microsoft.com/office/officeart/2011/layout/TabList"/>
    <dgm:cxn modelId="{4929C0CC-7DD5-4270-AB3A-159FF9C209D4}" type="presParOf" srcId="{F80D69DA-29C5-4A04-B146-046DE4CDE64E}" destId="{3E766337-299B-4A4C-8935-B8471C116981}" srcOrd="5" destOrd="0" presId="urn:microsoft.com/office/officeart/2011/layout/TabList"/>
    <dgm:cxn modelId="{33A1B3FB-D81F-4499-9DD3-C3C8BFB01DF2}" type="presParOf" srcId="{F80D69DA-29C5-4A04-B146-046DE4CDE64E}" destId="{34575513-1F27-44A7-93FB-77ED9AADE9FD}" srcOrd="6" destOrd="0" presId="urn:microsoft.com/office/officeart/2011/layout/TabList"/>
    <dgm:cxn modelId="{1207CF32-2EB4-409D-A75B-5639A4EE7702}" type="presParOf" srcId="{34575513-1F27-44A7-93FB-77ED9AADE9FD}" destId="{FAF1443B-05CE-4145-A89C-0C096064037C}" srcOrd="0" destOrd="0" presId="urn:microsoft.com/office/officeart/2011/layout/TabList"/>
    <dgm:cxn modelId="{0DC922E7-F49E-4BD1-896A-2C1F04845FED}" type="presParOf" srcId="{34575513-1F27-44A7-93FB-77ED9AADE9FD}" destId="{1BE5A4D5-68A7-427F-A26F-6436D2A8B25F}" srcOrd="1" destOrd="0" presId="urn:microsoft.com/office/officeart/2011/layout/TabList"/>
    <dgm:cxn modelId="{E725EB51-DE8D-42C0-8A1F-DD2055AC1243}" type="presParOf" srcId="{34575513-1F27-44A7-93FB-77ED9AADE9FD}" destId="{F9941927-C67D-4F6A-A4A9-6D300D015726}" srcOrd="2" destOrd="0" presId="urn:microsoft.com/office/officeart/2011/layout/TabList"/>
    <dgm:cxn modelId="{F455B9E3-B2ED-4520-B7A4-BED922A6D1F1}" type="presParOf" srcId="{F80D69DA-29C5-4A04-B146-046DE4CDE64E}" destId="{E10D6614-2C65-4715-AAB1-C1BC61CAC9B5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FD9FE4-DFD6-40D0-83E1-41A81B9E5007}" type="doc">
      <dgm:prSet loTypeId="urn:microsoft.com/office/officeart/2005/8/layout/hProcess7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MY"/>
        </a:p>
      </dgm:t>
    </dgm:pt>
    <dgm:pt modelId="{EDE51047-7EE8-4E4D-840F-2970E5C3E079}" type="pres">
      <dgm:prSet presAssocID="{0CFD9FE4-DFD6-40D0-83E1-41A81B9E5007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09BB59E9-D5AA-4AEE-934D-999404688F64}" type="presOf" srcId="{0CFD9FE4-DFD6-40D0-83E1-41A81B9E5007}" destId="{EDE51047-7EE8-4E4D-840F-2970E5C3E079}" srcOrd="0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4B73C8-1F46-4F28-8652-D3D23D95777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0C3CF97A-CEED-4C92-93C9-90CA1C845255}">
      <dgm:prSet phldrT="[Text]"/>
      <dgm:spPr>
        <a:solidFill>
          <a:schemeClr val="accent6"/>
        </a:solidFill>
      </dgm:spPr>
      <dgm:t>
        <a:bodyPr/>
        <a:lstStyle/>
        <a:p>
          <a:pPr algn="l"/>
          <a:r>
            <a:rPr lang="en-US" dirty="0"/>
            <a:t>a) Description</a:t>
          </a:r>
        </a:p>
        <a:p>
          <a:pPr algn="l"/>
          <a:r>
            <a:rPr lang="en-US" dirty="0"/>
            <a:t>b) Quantity</a:t>
          </a:r>
        </a:p>
        <a:p>
          <a:pPr algn="l"/>
          <a:r>
            <a:rPr lang="en-US" dirty="0"/>
            <a:t>c) Price</a:t>
          </a:r>
          <a:endParaRPr lang="en-MY" dirty="0"/>
        </a:p>
      </dgm:t>
    </dgm:pt>
    <dgm:pt modelId="{D30C160A-18FA-4B18-8A84-261E08D51906}" type="parTrans" cxnId="{52794D29-C33C-473D-AE48-D6A41EF31107}">
      <dgm:prSet/>
      <dgm:spPr/>
      <dgm:t>
        <a:bodyPr/>
        <a:lstStyle/>
        <a:p>
          <a:endParaRPr lang="en-MY"/>
        </a:p>
      </dgm:t>
    </dgm:pt>
    <dgm:pt modelId="{1988B935-B0D6-4D00-B792-91219BC996FB}" type="sibTrans" cxnId="{52794D29-C33C-473D-AE48-D6A41EF31107}">
      <dgm:prSet/>
      <dgm:spPr/>
      <dgm:t>
        <a:bodyPr/>
        <a:lstStyle/>
        <a:p>
          <a:endParaRPr lang="en-MY"/>
        </a:p>
      </dgm:t>
    </dgm:pt>
    <dgm:pt modelId="{70D9E995-6E41-4236-8674-8A491EB7FF39}">
      <dgm:prSet phldrT="[Text]"/>
      <dgm:spPr>
        <a:solidFill>
          <a:schemeClr val="accent6"/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dirty="0"/>
            <a:t>a) Missing values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dirty="0"/>
            <a:t>b) Outliers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dirty="0"/>
            <a:t>c) Data type</a:t>
          </a:r>
          <a:endParaRPr lang="en-MY" dirty="0"/>
        </a:p>
      </dgm:t>
    </dgm:pt>
    <dgm:pt modelId="{4E6AF6A6-FFF9-4B18-944D-F70801474FAC}" type="parTrans" cxnId="{DCF595D2-3EA6-4BD4-87BB-3641C2C2ED3E}">
      <dgm:prSet/>
      <dgm:spPr/>
      <dgm:t>
        <a:bodyPr/>
        <a:lstStyle/>
        <a:p>
          <a:endParaRPr lang="en-MY"/>
        </a:p>
      </dgm:t>
    </dgm:pt>
    <dgm:pt modelId="{73F1B2B4-7E5B-478C-A60D-FD9315F95AC0}" type="sibTrans" cxnId="{DCF595D2-3EA6-4BD4-87BB-3641C2C2ED3E}">
      <dgm:prSet/>
      <dgm:spPr/>
      <dgm:t>
        <a:bodyPr/>
        <a:lstStyle/>
        <a:p>
          <a:endParaRPr lang="en-MY"/>
        </a:p>
      </dgm:t>
    </dgm:pt>
    <dgm:pt modelId="{58C3CBC3-7E9B-4087-872B-A9BD098484F8}">
      <dgm:prSet phldrT="[Text]"/>
      <dgm:spPr>
        <a:solidFill>
          <a:schemeClr val="accent6"/>
        </a:solidFill>
      </dgm:spPr>
      <dgm:t>
        <a:bodyPr/>
        <a:lstStyle/>
        <a:p>
          <a:pPr algn="l"/>
          <a:r>
            <a:rPr lang="en-US" dirty="0"/>
            <a:t>a) Trend analysis</a:t>
          </a:r>
        </a:p>
        <a:p>
          <a:pPr algn="l"/>
          <a:r>
            <a:rPr lang="en-US" dirty="0"/>
            <a:t>b) Validation of </a:t>
          </a:r>
        </a:p>
        <a:p>
          <a:pPr algn="l"/>
          <a:r>
            <a:rPr lang="en-US" dirty="0"/>
            <a:t>    assumptions  &amp; </a:t>
          </a:r>
        </a:p>
        <a:p>
          <a:pPr algn="l"/>
          <a:r>
            <a:rPr lang="en-US" dirty="0"/>
            <a:t>    hypothesis</a:t>
          </a:r>
          <a:endParaRPr lang="en-MY" dirty="0"/>
        </a:p>
      </dgm:t>
    </dgm:pt>
    <dgm:pt modelId="{B4656AC2-AEE1-4031-92EF-C2820EA522A6}" type="parTrans" cxnId="{EBB9EC97-5A6F-40A5-A8ED-E070B652C07F}">
      <dgm:prSet/>
      <dgm:spPr/>
      <dgm:t>
        <a:bodyPr/>
        <a:lstStyle/>
        <a:p>
          <a:endParaRPr lang="en-MY"/>
        </a:p>
      </dgm:t>
    </dgm:pt>
    <dgm:pt modelId="{907D0599-AD38-4D22-9400-A2C8D3046F0B}" type="sibTrans" cxnId="{EBB9EC97-5A6F-40A5-A8ED-E070B652C07F}">
      <dgm:prSet/>
      <dgm:spPr/>
      <dgm:t>
        <a:bodyPr/>
        <a:lstStyle/>
        <a:p>
          <a:endParaRPr lang="en-MY"/>
        </a:p>
      </dgm:t>
    </dgm:pt>
    <dgm:pt modelId="{1A2622D2-60FD-4C06-84B1-B7C48F972202}" type="pres">
      <dgm:prSet presAssocID="{E84B73C8-1F46-4F28-8652-D3D23D957775}" presName="CompostProcess" presStyleCnt="0">
        <dgm:presLayoutVars>
          <dgm:dir/>
          <dgm:resizeHandles val="exact"/>
        </dgm:presLayoutVars>
      </dgm:prSet>
      <dgm:spPr/>
    </dgm:pt>
    <dgm:pt modelId="{8A908BDA-D680-4167-B06F-8C32579EA215}" type="pres">
      <dgm:prSet presAssocID="{E84B73C8-1F46-4F28-8652-D3D23D957775}" presName="arrow" presStyleLbl="bgShp" presStyleIdx="0" presStyleCnt="1"/>
      <dgm:spPr>
        <a:solidFill>
          <a:schemeClr val="accent6">
            <a:lumMod val="40000"/>
            <a:lumOff val="60000"/>
          </a:schemeClr>
        </a:solidFill>
      </dgm:spPr>
    </dgm:pt>
    <dgm:pt modelId="{722DBAAD-7889-4FFF-98D7-B93012D1AE13}" type="pres">
      <dgm:prSet presAssocID="{E84B73C8-1F46-4F28-8652-D3D23D957775}" presName="linearProcess" presStyleCnt="0"/>
      <dgm:spPr/>
    </dgm:pt>
    <dgm:pt modelId="{5D7A24ED-2C50-4F71-8F38-FA8EDF616B4C}" type="pres">
      <dgm:prSet presAssocID="{0C3CF97A-CEED-4C92-93C9-90CA1C845255}" presName="textNode" presStyleLbl="node1" presStyleIdx="0" presStyleCnt="3">
        <dgm:presLayoutVars>
          <dgm:bulletEnabled val="1"/>
        </dgm:presLayoutVars>
      </dgm:prSet>
      <dgm:spPr/>
    </dgm:pt>
    <dgm:pt modelId="{C624EA38-B737-4EF7-A44B-34CA458C07D7}" type="pres">
      <dgm:prSet presAssocID="{1988B935-B0D6-4D00-B792-91219BC996FB}" presName="sibTrans" presStyleCnt="0"/>
      <dgm:spPr/>
    </dgm:pt>
    <dgm:pt modelId="{1E33B3A0-5B42-4B42-95FD-49E091215DC2}" type="pres">
      <dgm:prSet presAssocID="{70D9E995-6E41-4236-8674-8A491EB7FF39}" presName="textNode" presStyleLbl="node1" presStyleIdx="1" presStyleCnt="3">
        <dgm:presLayoutVars>
          <dgm:bulletEnabled val="1"/>
        </dgm:presLayoutVars>
      </dgm:prSet>
      <dgm:spPr/>
    </dgm:pt>
    <dgm:pt modelId="{2AA33689-2B4B-4292-8481-358EBCE51709}" type="pres">
      <dgm:prSet presAssocID="{73F1B2B4-7E5B-478C-A60D-FD9315F95AC0}" presName="sibTrans" presStyleCnt="0"/>
      <dgm:spPr/>
    </dgm:pt>
    <dgm:pt modelId="{213C0B81-1D7A-49F4-ACEB-6D52BF443251}" type="pres">
      <dgm:prSet presAssocID="{58C3CBC3-7E9B-4087-872B-A9BD098484F8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7EDE6513-2CBF-4AC0-8AB8-091AA1729B01}" type="presOf" srcId="{70D9E995-6E41-4236-8674-8A491EB7FF39}" destId="{1E33B3A0-5B42-4B42-95FD-49E091215DC2}" srcOrd="0" destOrd="0" presId="urn:microsoft.com/office/officeart/2005/8/layout/hProcess9"/>
    <dgm:cxn modelId="{52794D29-C33C-473D-AE48-D6A41EF31107}" srcId="{E84B73C8-1F46-4F28-8652-D3D23D957775}" destId="{0C3CF97A-CEED-4C92-93C9-90CA1C845255}" srcOrd="0" destOrd="0" parTransId="{D30C160A-18FA-4B18-8A84-261E08D51906}" sibTransId="{1988B935-B0D6-4D00-B792-91219BC996FB}"/>
    <dgm:cxn modelId="{3FC71C4E-CD1D-4212-9914-4E49A80E349B}" type="presOf" srcId="{0C3CF97A-CEED-4C92-93C9-90CA1C845255}" destId="{5D7A24ED-2C50-4F71-8F38-FA8EDF616B4C}" srcOrd="0" destOrd="0" presId="urn:microsoft.com/office/officeart/2005/8/layout/hProcess9"/>
    <dgm:cxn modelId="{24F9BF79-F234-499F-84DD-A3C295E59484}" type="presOf" srcId="{E84B73C8-1F46-4F28-8652-D3D23D957775}" destId="{1A2622D2-60FD-4C06-84B1-B7C48F972202}" srcOrd="0" destOrd="0" presId="urn:microsoft.com/office/officeart/2005/8/layout/hProcess9"/>
    <dgm:cxn modelId="{EBB9EC97-5A6F-40A5-A8ED-E070B652C07F}" srcId="{E84B73C8-1F46-4F28-8652-D3D23D957775}" destId="{58C3CBC3-7E9B-4087-872B-A9BD098484F8}" srcOrd="2" destOrd="0" parTransId="{B4656AC2-AEE1-4031-92EF-C2820EA522A6}" sibTransId="{907D0599-AD38-4D22-9400-A2C8D3046F0B}"/>
    <dgm:cxn modelId="{DCF595D2-3EA6-4BD4-87BB-3641C2C2ED3E}" srcId="{E84B73C8-1F46-4F28-8652-D3D23D957775}" destId="{70D9E995-6E41-4236-8674-8A491EB7FF39}" srcOrd="1" destOrd="0" parTransId="{4E6AF6A6-FFF9-4B18-944D-F70801474FAC}" sibTransId="{73F1B2B4-7E5B-478C-A60D-FD9315F95AC0}"/>
    <dgm:cxn modelId="{E742DDDE-C676-498E-8399-BFE7D3A043D0}" type="presOf" srcId="{58C3CBC3-7E9B-4087-872B-A9BD098484F8}" destId="{213C0B81-1D7A-49F4-ACEB-6D52BF443251}" srcOrd="0" destOrd="0" presId="urn:microsoft.com/office/officeart/2005/8/layout/hProcess9"/>
    <dgm:cxn modelId="{E422DE4B-51FF-48BC-8378-51F2CE21E894}" type="presParOf" srcId="{1A2622D2-60FD-4C06-84B1-B7C48F972202}" destId="{8A908BDA-D680-4167-B06F-8C32579EA215}" srcOrd="0" destOrd="0" presId="urn:microsoft.com/office/officeart/2005/8/layout/hProcess9"/>
    <dgm:cxn modelId="{0DD4E07E-5984-4B47-A09F-A4870CE29AC7}" type="presParOf" srcId="{1A2622D2-60FD-4C06-84B1-B7C48F972202}" destId="{722DBAAD-7889-4FFF-98D7-B93012D1AE13}" srcOrd="1" destOrd="0" presId="urn:microsoft.com/office/officeart/2005/8/layout/hProcess9"/>
    <dgm:cxn modelId="{7C23746A-3A99-4403-BF6F-88FFE9BA4D41}" type="presParOf" srcId="{722DBAAD-7889-4FFF-98D7-B93012D1AE13}" destId="{5D7A24ED-2C50-4F71-8F38-FA8EDF616B4C}" srcOrd="0" destOrd="0" presId="urn:microsoft.com/office/officeart/2005/8/layout/hProcess9"/>
    <dgm:cxn modelId="{FA2473B2-6D9E-4837-847B-1DB2A8393F87}" type="presParOf" srcId="{722DBAAD-7889-4FFF-98D7-B93012D1AE13}" destId="{C624EA38-B737-4EF7-A44B-34CA458C07D7}" srcOrd="1" destOrd="0" presId="urn:microsoft.com/office/officeart/2005/8/layout/hProcess9"/>
    <dgm:cxn modelId="{4323A457-1BFA-4CDC-AE77-9C4F74440D59}" type="presParOf" srcId="{722DBAAD-7889-4FFF-98D7-B93012D1AE13}" destId="{1E33B3A0-5B42-4B42-95FD-49E091215DC2}" srcOrd="2" destOrd="0" presId="urn:microsoft.com/office/officeart/2005/8/layout/hProcess9"/>
    <dgm:cxn modelId="{288ADF9D-5303-4099-95B7-61970389D822}" type="presParOf" srcId="{722DBAAD-7889-4FFF-98D7-B93012D1AE13}" destId="{2AA33689-2B4B-4292-8481-358EBCE51709}" srcOrd="3" destOrd="0" presId="urn:microsoft.com/office/officeart/2005/8/layout/hProcess9"/>
    <dgm:cxn modelId="{E2666148-5FAC-43CC-BDE5-6BB89166F085}" type="presParOf" srcId="{722DBAAD-7889-4FFF-98D7-B93012D1AE13}" destId="{213C0B81-1D7A-49F4-ACEB-6D52BF44325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CE5E6F-2BAB-4D43-AE23-7F6C97AE0CA7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AAD3CF67-E21D-42FE-8E30-C03EF574671D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algn="l">
            <a:buFont typeface="Wingdings" panose="05000000000000000000" pitchFamily="2" charset="2"/>
            <a:buChar char="ü"/>
          </a:pPr>
          <a:r>
            <a:rPr lang="en-US" sz="1400" b="1" dirty="0">
              <a:solidFill>
                <a:schemeClr val="tx1"/>
              </a:solidFill>
            </a:rPr>
            <a:t>&lt;1  </a:t>
          </a:r>
          <a:r>
            <a:rPr lang="en-US" sz="1100" dirty="0">
              <a:solidFill>
                <a:schemeClr val="tx1"/>
              </a:solidFill>
            </a:rPr>
            <a:t>demand is </a:t>
          </a:r>
        </a:p>
        <a:p>
          <a:pPr algn="l">
            <a:buFont typeface="Wingdings" panose="05000000000000000000" pitchFamily="2" charset="2"/>
            <a:buChar char="ü"/>
          </a:pPr>
          <a:r>
            <a:rPr lang="en-US" sz="1100" dirty="0">
              <a:solidFill>
                <a:schemeClr val="tx1"/>
              </a:solidFill>
            </a:rPr>
            <a:t>         </a:t>
          </a:r>
          <a:r>
            <a:rPr lang="en-US" sz="1400" b="1" u="sng" dirty="0">
              <a:solidFill>
                <a:schemeClr val="tx1"/>
              </a:solidFill>
            </a:rPr>
            <a:t>insensitive</a:t>
          </a:r>
          <a:r>
            <a:rPr lang="en-US" sz="1100" dirty="0">
              <a:solidFill>
                <a:schemeClr val="tx1"/>
              </a:solidFill>
            </a:rPr>
            <a:t> </a:t>
          </a:r>
        </a:p>
        <a:p>
          <a:pPr algn="l">
            <a:buFont typeface="Wingdings" panose="05000000000000000000" pitchFamily="2" charset="2"/>
            <a:buChar char="ü"/>
          </a:pPr>
          <a:r>
            <a:rPr lang="en-US" sz="1100" dirty="0">
              <a:solidFill>
                <a:schemeClr val="tx1"/>
              </a:solidFill>
            </a:rPr>
            <a:t>         to price </a:t>
          </a:r>
        </a:p>
        <a:p>
          <a:pPr algn="l">
            <a:buFont typeface="Wingdings" panose="05000000000000000000" pitchFamily="2" charset="2"/>
            <a:buChar char="ü"/>
          </a:pPr>
          <a:r>
            <a:rPr lang="en-US" sz="1400" b="1" dirty="0">
              <a:solidFill>
                <a:schemeClr val="tx1"/>
              </a:solidFill>
            </a:rPr>
            <a:t>&gt;1  </a:t>
          </a:r>
          <a:r>
            <a:rPr lang="en-US" sz="1100" dirty="0">
              <a:solidFill>
                <a:schemeClr val="tx1"/>
              </a:solidFill>
            </a:rPr>
            <a:t>demand is </a:t>
          </a:r>
        </a:p>
        <a:p>
          <a:pPr algn="l">
            <a:buFont typeface="Wingdings" panose="05000000000000000000" pitchFamily="2" charset="2"/>
            <a:buChar char="ü"/>
          </a:pPr>
          <a:r>
            <a:rPr lang="en-US" sz="1100" dirty="0">
              <a:solidFill>
                <a:schemeClr val="tx1"/>
              </a:solidFill>
            </a:rPr>
            <a:t>         </a:t>
          </a:r>
          <a:r>
            <a:rPr lang="en-US" sz="1400" b="1" u="sng" dirty="0">
              <a:solidFill>
                <a:schemeClr val="tx1"/>
              </a:solidFill>
            </a:rPr>
            <a:t>sensitive</a:t>
          </a:r>
        </a:p>
        <a:p>
          <a:pPr algn="l">
            <a:buFont typeface="Wingdings" panose="05000000000000000000" pitchFamily="2" charset="2"/>
            <a:buChar char="ü"/>
          </a:pPr>
          <a:r>
            <a:rPr lang="en-US" sz="1100" dirty="0">
              <a:solidFill>
                <a:schemeClr val="tx1"/>
              </a:solidFill>
            </a:rPr>
            <a:t>         to  price </a:t>
          </a:r>
        </a:p>
        <a:p>
          <a:pPr algn="l">
            <a:buFont typeface="Wingdings" panose="05000000000000000000" pitchFamily="2" charset="2"/>
            <a:buChar char="ü"/>
          </a:pPr>
          <a:r>
            <a:rPr lang="en-US" sz="1400" b="1" dirty="0">
              <a:solidFill>
                <a:schemeClr val="tx1"/>
              </a:solidFill>
            </a:rPr>
            <a:t>1</a:t>
          </a:r>
          <a:r>
            <a:rPr lang="en-US" sz="1100" dirty="0">
              <a:solidFill>
                <a:schemeClr val="tx1"/>
              </a:solidFill>
            </a:rPr>
            <a:t>      </a:t>
          </a:r>
          <a:r>
            <a:rPr lang="en-US" sz="1400" b="1" u="sng" dirty="0">
              <a:solidFill>
                <a:schemeClr val="tx1"/>
              </a:solidFill>
            </a:rPr>
            <a:t>Revenue  </a:t>
          </a:r>
        </a:p>
        <a:p>
          <a:pPr algn="l">
            <a:buFont typeface="Wingdings" panose="05000000000000000000" pitchFamily="2" charset="2"/>
            <a:buChar char="ü"/>
          </a:pPr>
          <a:r>
            <a:rPr lang="en-US" sz="1400" b="1" u="none" dirty="0">
              <a:solidFill>
                <a:schemeClr val="tx1"/>
              </a:solidFill>
            </a:rPr>
            <a:t>       </a:t>
          </a:r>
          <a:r>
            <a:rPr lang="en-US" sz="1400" b="1" u="sng" dirty="0">
              <a:solidFill>
                <a:schemeClr val="tx1"/>
              </a:solidFill>
            </a:rPr>
            <a:t>maximized</a:t>
          </a:r>
          <a:endParaRPr lang="en-MY" sz="1400" b="1" u="sng" dirty="0">
            <a:solidFill>
              <a:schemeClr val="tx1"/>
            </a:solidFill>
          </a:endParaRPr>
        </a:p>
      </dgm:t>
    </dgm:pt>
    <dgm:pt modelId="{C7F045CB-14BF-4C79-AF8A-69B2EA0F9008}" type="parTrans" cxnId="{F7A30A0B-E9FA-44C7-AB00-3D8AC7A62781}">
      <dgm:prSet/>
      <dgm:spPr/>
      <dgm:t>
        <a:bodyPr/>
        <a:lstStyle/>
        <a:p>
          <a:endParaRPr lang="en-MY"/>
        </a:p>
      </dgm:t>
    </dgm:pt>
    <dgm:pt modelId="{11AEBFA4-B99C-4EBC-92F3-361F2251A9A3}" type="sibTrans" cxnId="{F7A30A0B-E9FA-44C7-AB00-3D8AC7A62781}">
      <dgm:prSet/>
      <dgm:spPr/>
      <dgm:t>
        <a:bodyPr/>
        <a:lstStyle/>
        <a:p>
          <a:endParaRPr lang="en-MY"/>
        </a:p>
      </dgm:t>
    </dgm:pt>
    <dgm:pt modelId="{50A2E0DF-265A-4BD2-89EF-38E3126EF294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endParaRPr lang="en-MY" dirty="0"/>
        </a:p>
      </dgm:t>
    </dgm:pt>
    <dgm:pt modelId="{48F07F28-16F0-4095-AC6C-1C3EB1B20E40}" type="parTrans" cxnId="{82ECF63A-84EE-4F8A-A6F3-6C7C098151D7}">
      <dgm:prSet/>
      <dgm:spPr/>
      <dgm:t>
        <a:bodyPr/>
        <a:lstStyle/>
        <a:p>
          <a:endParaRPr lang="en-MY"/>
        </a:p>
      </dgm:t>
    </dgm:pt>
    <dgm:pt modelId="{7F412C1A-CF3D-4257-8528-393ECE8A02A6}" type="sibTrans" cxnId="{82ECF63A-84EE-4F8A-A6F3-6C7C098151D7}">
      <dgm:prSet/>
      <dgm:spPr/>
      <dgm:t>
        <a:bodyPr/>
        <a:lstStyle/>
        <a:p>
          <a:endParaRPr lang="en-MY"/>
        </a:p>
      </dgm:t>
    </dgm:pt>
    <dgm:pt modelId="{C4C8AE65-1609-452D-8DCC-723EAF8C38B8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en-US" dirty="0">
            <a:solidFill>
              <a:schemeClr val="tx1"/>
            </a:solidFill>
          </a:endParaRPr>
        </a:p>
        <a:p>
          <a:endParaRPr lang="en-US" dirty="0">
            <a:solidFill>
              <a:schemeClr val="tx1"/>
            </a:solidFill>
          </a:endParaRPr>
        </a:p>
        <a:p>
          <a:endParaRPr lang="en-MY" dirty="0">
            <a:solidFill>
              <a:schemeClr val="tx1"/>
            </a:solidFill>
          </a:endParaRPr>
        </a:p>
      </dgm:t>
    </dgm:pt>
    <dgm:pt modelId="{018EA3C1-90CF-42B8-8D7B-C9F872850E9C}" type="parTrans" cxnId="{DFB3E767-CC20-425C-A125-E1FE79D69218}">
      <dgm:prSet/>
      <dgm:spPr/>
      <dgm:t>
        <a:bodyPr/>
        <a:lstStyle/>
        <a:p>
          <a:endParaRPr lang="en-MY"/>
        </a:p>
      </dgm:t>
    </dgm:pt>
    <dgm:pt modelId="{4E5A08DE-7860-436E-805D-A6FFC78B89EA}" type="sibTrans" cxnId="{DFB3E767-CC20-425C-A125-E1FE79D69218}">
      <dgm:prSet/>
      <dgm:spPr/>
      <dgm:t>
        <a:bodyPr/>
        <a:lstStyle/>
        <a:p>
          <a:endParaRPr lang="en-MY"/>
        </a:p>
      </dgm:t>
    </dgm:pt>
    <dgm:pt modelId="{B5373180-E160-4A87-8B53-3309E7D29A68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en-MY" dirty="0"/>
        </a:p>
      </dgm:t>
    </dgm:pt>
    <dgm:pt modelId="{821DE22B-F952-4CB9-88D0-35985AFE8906}" type="parTrans" cxnId="{DAA99F8A-1D08-4999-BE84-80735B8A1493}">
      <dgm:prSet/>
      <dgm:spPr/>
      <dgm:t>
        <a:bodyPr/>
        <a:lstStyle/>
        <a:p>
          <a:endParaRPr lang="en-MY"/>
        </a:p>
      </dgm:t>
    </dgm:pt>
    <dgm:pt modelId="{157B7A99-9364-44A7-A86A-9C4D69BC8773}" type="sibTrans" cxnId="{DAA99F8A-1D08-4999-BE84-80735B8A1493}">
      <dgm:prSet/>
      <dgm:spPr/>
      <dgm:t>
        <a:bodyPr/>
        <a:lstStyle/>
        <a:p>
          <a:endParaRPr lang="en-MY"/>
        </a:p>
      </dgm:t>
    </dgm:pt>
    <dgm:pt modelId="{08CE9022-D61A-4118-B1B6-090C13A22990}" type="pres">
      <dgm:prSet presAssocID="{BCCE5E6F-2BAB-4D43-AE23-7F6C97AE0CA7}" presName="Name0" presStyleCnt="0">
        <dgm:presLayoutVars>
          <dgm:dir/>
          <dgm:resizeHandles val="exact"/>
        </dgm:presLayoutVars>
      </dgm:prSet>
      <dgm:spPr/>
    </dgm:pt>
    <dgm:pt modelId="{910EF669-925E-43E9-91B0-E5B338E71D7B}" type="pres">
      <dgm:prSet presAssocID="{BCCE5E6F-2BAB-4D43-AE23-7F6C97AE0CA7}" presName="bkgdShp" presStyleLbl="alignAccFollowNode1" presStyleIdx="0" presStyleCnt="1" custLinFactNeighborX="-674" custLinFactNeighborY="19379"/>
      <dgm:spPr>
        <a:noFill/>
        <a:ln>
          <a:noFill/>
        </a:ln>
      </dgm:spPr>
    </dgm:pt>
    <dgm:pt modelId="{D5753742-86E9-4DAE-8766-907213BEC917}" type="pres">
      <dgm:prSet presAssocID="{BCCE5E6F-2BAB-4D43-AE23-7F6C97AE0CA7}" presName="linComp" presStyleCnt="0"/>
      <dgm:spPr/>
    </dgm:pt>
    <dgm:pt modelId="{65E477B5-7B1E-4D37-B49B-6E06DB1CD801}" type="pres">
      <dgm:prSet presAssocID="{AAD3CF67-E21D-42FE-8E30-C03EF574671D}" presName="compNode" presStyleCnt="0"/>
      <dgm:spPr/>
    </dgm:pt>
    <dgm:pt modelId="{5EC21810-EFF2-445C-9486-013DC0E3AEA0}" type="pres">
      <dgm:prSet presAssocID="{AAD3CF67-E21D-42FE-8E30-C03EF574671D}" presName="node" presStyleLbl="node1" presStyleIdx="0" presStyleCnt="4" custScaleY="107986">
        <dgm:presLayoutVars>
          <dgm:bulletEnabled val="1"/>
        </dgm:presLayoutVars>
      </dgm:prSet>
      <dgm:spPr/>
    </dgm:pt>
    <dgm:pt modelId="{334295B7-C28E-4E3F-B04B-D1DA3C27867A}" type="pres">
      <dgm:prSet presAssocID="{AAD3CF67-E21D-42FE-8E30-C03EF574671D}" presName="invisiNode" presStyleLbl="node1" presStyleIdx="0" presStyleCnt="4"/>
      <dgm:spPr/>
    </dgm:pt>
    <dgm:pt modelId="{EF69DF8B-DDED-4731-8F0D-BA1195D2661C}" type="pres">
      <dgm:prSet presAssocID="{AAD3CF67-E21D-42FE-8E30-C03EF574671D}" presName="imagNode" presStyleLbl="fgImgPlace1" presStyleIdx="0" presStyleCnt="4"/>
      <dgm:spPr>
        <a:solidFill>
          <a:schemeClr val="accent6"/>
        </a:solidFill>
        <a:ln>
          <a:solidFill>
            <a:schemeClr val="accent6">
              <a:lumMod val="20000"/>
              <a:lumOff val="80000"/>
            </a:schemeClr>
          </a:solidFill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B0780629-05E3-4D3A-B7BC-CC23916EC3C4}" type="pres">
      <dgm:prSet presAssocID="{11AEBFA4-B99C-4EBC-92F3-361F2251A9A3}" presName="sibTrans" presStyleLbl="sibTrans2D1" presStyleIdx="0" presStyleCnt="0"/>
      <dgm:spPr/>
    </dgm:pt>
    <dgm:pt modelId="{2BD3822A-94E5-4D01-A235-01CFC1CA2D08}" type="pres">
      <dgm:prSet presAssocID="{50A2E0DF-265A-4BD2-89EF-38E3126EF294}" presName="compNode" presStyleCnt="0"/>
      <dgm:spPr/>
    </dgm:pt>
    <dgm:pt modelId="{3003EE30-C594-4332-A4BA-CA0AE61557D7}" type="pres">
      <dgm:prSet presAssocID="{50A2E0DF-265A-4BD2-89EF-38E3126EF294}" presName="node" presStyleLbl="node1" presStyleIdx="1" presStyleCnt="4" custScaleY="107764">
        <dgm:presLayoutVars>
          <dgm:bulletEnabled val="1"/>
        </dgm:presLayoutVars>
      </dgm:prSet>
      <dgm:spPr/>
    </dgm:pt>
    <dgm:pt modelId="{E4A7FFFC-DFE2-4570-9ABD-012C4B63E0A0}" type="pres">
      <dgm:prSet presAssocID="{50A2E0DF-265A-4BD2-89EF-38E3126EF294}" presName="invisiNode" presStyleLbl="node1" presStyleIdx="1" presStyleCnt="4"/>
      <dgm:spPr/>
    </dgm:pt>
    <dgm:pt modelId="{92C056D3-614D-43A3-801E-EC52818AD94F}" type="pres">
      <dgm:prSet presAssocID="{50A2E0DF-265A-4BD2-89EF-38E3126EF294}" presName="imagNode" presStyleLbl="fgImgPlace1" presStyleIdx="1" presStyleCnt="4"/>
      <dgm:spPr>
        <a:solidFill>
          <a:schemeClr val="accent6"/>
        </a:solidFill>
      </dgm:spPr>
    </dgm:pt>
    <dgm:pt modelId="{428CEA73-7A03-4A89-B66D-CBC1634D77CC}" type="pres">
      <dgm:prSet presAssocID="{7F412C1A-CF3D-4257-8528-393ECE8A02A6}" presName="sibTrans" presStyleLbl="sibTrans2D1" presStyleIdx="0" presStyleCnt="0"/>
      <dgm:spPr/>
    </dgm:pt>
    <dgm:pt modelId="{717E4B39-F538-4308-8FED-576516D71677}" type="pres">
      <dgm:prSet presAssocID="{C4C8AE65-1609-452D-8DCC-723EAF8C38B8}" presName="compNode" presStyleCnt="0"/>
      <dgm:spPr/>
    </dgm:pt>
    <dgm:pt modelId="{B7CA67D9-9E5E-4548-8038-6F0173D33F5D}" type="pres">
      <dgm:prSet presAssocID="{C4C8AE65-1609-452D-8DCC-723EAF8C38B8}" presName="node" presStyleLbl="node1" presStyleIdx="2" presStyleCnt="4" custScaleY="106927" custLinFactNeighborY="4859">
        <dgm:presLayoutVars>
          <dgm:bulletEnabled val="1"/>
        </dgm:presLayoutVars>
      </dgm:prSet>
      <dgm:spPr/>
    </dgm:pt>
    <dgm:pt modelId="{EA382EF5-E4AC-45CE-A57D-D8058B89272F}" type="pres">
      <dgm:prSet presAssocID="{C4C8AE65-1609-452D-8DCC-723EAF8C38B8}" presName="invisiNode" presStyleLbl="node1" presStyleIdx="2" presStyleCnt="4"/>
      <dgm:spPr/>
    </dgm:pt>
    <dgm:pt modelId="{491CB426-CC6D-4753-BAA5-14EB1BAAA0D7}" type="pres">
      <dgm:prSet presAssocID="{C4C8AE65-1609-452D-8DCC-723EAF8C38B8}" presName="imagNode" presStyleLbl="fgImgPlace1" presStyleIdx="2" presStyleCnt="4"/>
      <dgm:spPr>
        <a:solidFill>
          <a:schemeClr val="accent6"/>
        </a:solidFill>
      </dgm:spPr>
    </dgm:pt>
    <dgm:pt modelId="{CB760C7E-FC62-4848-AE4F-73B0FBC119D2}" type="pres">
      <dgm:prSet presAssocID="{4E5A08DE-7860-436E-805D-A6FFC78B89EA}" presName="sibTrans" presStyleLbl="sibTrans2D1" presStyleIdx="0" presStyleCnt="0"/>
      <dgm:spPr/>
    </dgm:pt>
    <dgm:pt modelId="{A82CD6EE-326F-47F7-98B2-0C7079039DE6}" type="pres">
      <dgm:prSet presAssocID="{B5373180-E160-4A87-8B53-3309E7D29A68}" presName="compNode" presStyleCnt="0"/>
      <dgm:spPr/>
    </dgm:pt>
    <dgm:pt modelId="{F4A259B7-6179-4D46-A1D4-8D37E566C2ED}" type="pres">
      <dgm:prSet presAssocID="{B5373180-E160-4A87-8B53-3309E7D29A68}" presName="node" presStyleLbl="node1" presStyleIdx="3" presStyleCnt="4" custScaleY="107987">
        <dgm:presLayoutVars>
          <dgm:bulletEnabled val="1"/>
        </dgm:presLayoutVars>
      </dgm:prSet>
      <dgm:spPr/>
    </dgm:pt>
    <dgm:pt modelId="{74C02CBE-6BA4-4B28-9E1F-F6C8FA76A06A}" type="pres">
      <dgm:prSet presAssocID="{B5373180-E160-4A87-8B53-3309E7D29A68}" presName="invisiNode" presStyleLbl="node1" presStyleIdx="3" presStyleCnt="4"/>
      <dgm:spPr/>
    </dgm:pt>
    <dgm:pt modelId="{5F63E4DD-363D-4BB7-959A-CA266001C301}" type="pres">
      <dgm:prSet presAssocID="{B5373180-E160-4A87-8B53-3309E7D29A68}" presName="imagNode" presStyleLbl="fgImgPlace1" presStyleIdx="3" presStyleCnt="4"/>
      <dgm:spPr>
        <a:solidFill>
          <a:schemeClr val="accent6"/>
        </a:solidFill>
      </dgm:spPr>
    </dgm:pt>
  </dgm:ptLst>
  <dgm:cxnLst>
    <dgm:cxn modelId="{650FA302-84A2-4641-A66F-3AAC0172CD96}" type="presOf" srcId="{AAD3CF67-E21D-42FE-8E30-C03EF574671D}" destId="{5EC21810-EFF2-445C-9486-013DC0E3AEA0}" srcOrd="0" destOrd="0" presId="urn:microsoft.com/office/officeart/2005/8/layout/pList2"/>
    <dgm:cxn modelId="{F7A30A0B-E9FA-44C7-AB00-3D8AC7A62781}" srcId="{BCCE5E6F-2BAB-4D43-AE23-7F6C97AE0CA7}" destId="{AAD3CF67-E21D-42FE-8E30-C03EF574671D}" srcOrd="0" destOrd="0" parTransId="{C7F045CB-14BF-4C79-AF8A-69B2EA0F9008}" sibTransId="{11AEBFA4-B99C-4EBC-92F3-361F2251A9A3}"/>
    <dgm:cxn modelId="{2BE68918-78AE-42A2-B453-AFF98CAF2C34}" type="presOf" srcId="{4E5A08DE-7860-436E-805D-A6FFC78B89EA}" destId="{CB760C7E-FC62-4848-AE4F-73B0FBC119D2}" srcOrd="0" destOrd="0" presId="urn:microsoft.com/office/officeart/2005/8/layout/pList2"/>
    <dgm:cxn modelId="{ECDC3F2F-EAB5-4E88-BB0B-BAC5FF665FF8}" type="presOf" srcId="{50A2E0DF-265A-4BD2-89EF-38E3126EF294}" destId="{3003EE30-C594-4332-A4BA-CA0AE61557D7}" srcOrd="0" destOrd="0" presId="urn:microsoft.com/office/officeart/2005/8/layout/pList2"/>
    <dgm:cxn modelId="{5695C339-B470-42FC-B69D-F2F849F9052D}" type="presOf" srcId="{C4C8AE65-1609-452D-8DCC-723EAF8C38B8}" destId="{B7CA67D9-9E5E-4548-8038-6F0173D33F5D}" srcOrd="0" destOrd="0" presId="urn:microsoft.com/office/officeart/2005/8/layout/pList2"/>
    <dgm:cxn modelId="{82ECF63A-84EE-4F8A-A6F3-6C7C098151D7}" srcId="{BCCE5E6F-2BAB-4D43-AE23-7F6C97AE0CA7}" destId="{50A2E0DF-265A-4BD2-89EF-38E3126EF294}" srcOrd="1" destOrd="0" parTransId="{48F07F28-16F0-4095-AC6C-1C3EB1B20E40}" sibTransId="{7F412C1A-CF3D-4257-8528-393ECE8A02A6}"/>
    <dgm:cxn modelId="{D149753F-AE1C-4AA9-BDC7-1DB89AA1FC59}" type="presOf" srcId="{7F412C1A-CF3D-4257-8528-393ECE8A02A6}" destId="{428CEA73-7A03-4A89-B66D-CBC1634D77CC}" srcOrd="0" destOrd="0" presId="urn:microsoft.com/office/officeart/2005/8/layout/pList2"/>
    <dgm:cxn modelId="{32B77361-6D23-473C-99AC-5D96C2434A09}" type="presOf" srcId="{BCCE5E6F-2BAB-4D43-AE23-7F6C97AE0CA7}" destId="{08CE9022-D61A-4118-B1B6-090C13A22990}" srcOrd="0" destOrd="0" presId="urn:microsoft.com/office/officeart/2005/8/layout/pList2"/>
    <dgm:cxn modelId="{DFB3E767-CC20-425C-A125-E1FE79D69218}" srcId="{BCCE5E6F-2BAB-4D43-AE23-7F6C97AE0CA7}" destId="{C4C8AE65-1609-452D-8DCC-723EAF8C38B8}" srcOrd="2" destOrd="0" parTransId="{018EA3C1-90CF-42B8-8D7B-C9F872850E9C}" sibTransId="{4E5A08DE-7860-436E-805D-A6FFC78B89EA}"/>
    <dgm:cxn modelId="{FCB7FE79-38FC-490F-9891-0BA9761603DA}" type="presOf" srcId="{B5373180-E160-4A87-8B53-3309E7D29A68}" destId="{F4A259B7-6179-4D46-A1D4-8D37E566C2ED}" srcOrd="0" destOrd="0" presId="urn:microsoft.com/office/officeart/2005/8/layout/pList2"/>
    <dgm:cxn modelId="{DAA99F8A-1D08-4999-BE84-80735B8A1493}" srcId="{BCCE5E6F-2BAB-4D43-AE23-7F6C97AE0CA7}" destId="{B5373180-E160-4A87-8B53-3309E7D29A68}" srcOrd="3" destOrd="0" parTransId="{821DE22B-F952-4CB9-88D0-35985AFE8906}" sibTransId="{157B7A99-9364-44A7-A86A-9C4D69BC8773}"/>
    <dgm:cxn modelId="{52E6B48B-E334-407A-B8AA-CBF8DC61E1C5}" type="presOf" srcId="{11AEBFA4-B99C-4EBC-92F3-361F2251A9A3}" destId="{B0780629-05E3-4D3A-B7BC-CC23916EC3C4}" srcOrd="0" destOrd="0" presId="urn:microsoft.com/office/officeart/2005/8/layout/pList2"/>
    <dgm:cxn modelId="{ABE64CC0-CA0D-43F9-ADE2-25014CFC43B5}" type="presParOf" srcId="{08CE9022-D61A-4118-B1B6-090C13A22990}" destId="{910EF669-925E-43E9-91B0-E5B338E71D7B}" srcOrd="0" destOrd="0" presId="urn:microsoft.com/office/officeart/2005/8/layout/pList2"/>
    <dgm:cxn modelId="{F770AAF2-E9EE-4F0F-AFC1-5A269C30E8C0}" type="presParOf" srcId="{08CE9022-D61A-4118-B1B6-090C13A22990}" destId="{D5753742-86E9-4DAE-8766-907213BEC917}" srcOrd="1" destOrd="0" presId="urn:microsoft.com/office/officeart/2005/8/layout/pList2"/>
    <dgm:cxn modelId="{5488946D-7B67-4876-B9E5-2257C1AA05FE}" type="presParOf" srcId="{D5753742-86E9-4DAE-8766-907213BEC917}" destId="{65E477B5-7B1E-4D37-B49B-6E06DB1CD801}" srcOrd="0" destOrd="0" presId="urn:microsoft.com/office/officeart/2005/8/layout/pList2"/>
    <dgm:cxn modelId="{550BC085-EEC1-48BC-86B3-B9AAB11542B2}" type="presParOf" srcId="{65E477B5-7B1E-4D37-B49B-6E06DB1CD801}" destId="{5EC21810-EFF2-445C-9486-013DC0E3AEA0}" srcOrd="0" destOrd="0" presId="urn:microsoft.com/office/officeart/2005/8/layout/pList2"/>
    <dgm:cxn modelId="{255B7925-AB92-410A-AA80-D5DB90AE8BB8}" type="presParOf" srcId="{65E477B5-7B1E-4D37-B49B-6E06DB1CD801}" destId="{334295B7-C28E-4E3F-B04B-D1DA3C27867A}" srcOrd="1" destOrd="0" presId="urn:microsoft.com/office/officeart/2005/8/layout/pList2"/>
    <dgm:cxn modelId="{B29F035D-E476-4675-815D-54E7116310D6}" type="presParOf" srcId="{65E477B5-7B1E-4D37-B49B-6E06DB1CD801}" destId="{EF69DF8B-DDED-4731-8F0D-BA1195D2661C}" srcOrd="2" destOrd="0" presId="urn:microsoft.com/office/officeart/2005/8/layout/pList2"/>
    <dgm:cxn modelId="{1F5C293C-1374-41E2-A9EA-6EA58567C747}" type="presParOf" srcId="{D5753742-86E9-4DAE-8766-907213BEC917}" destId="{B0780629-05E3-4D3A-B7BC-CC23916EC3C4}" srcOrd="1" destOrd="0" presId="urn:microsoft.com/office/officeart/2005/8/layout/pList2"/>
    <dgm:cxn modelId="{B91ED8F4-3AEF-40E4-A259-3FECA75329B4}" type="presParOf" srcId="{D5753742-86E9-4DAE-8766-907213BEC917}" destId="{2BD3822A-94E5-4D01-A235-01CFC1CA2D08}" srcOrd="2" destOrd="0" presId="urn:microsoft.com/office/officeart/2005/8/layout/pList2"/>
    <dgm:cxn modelId="{850A817C-037A-4525-9802-BEFB9B1C51B9}" type="presParOf" srcId="{2BD3822A-94E5-4D01-A235-01CFC1CA2D08}" destId="{3003EE30-C594-4332-A4BA-CA0AE61557D7}" srcOrd="0" destOrd="0" presId="urn:microsoft.com/office/officeart/2005/8/layout/pList2"/>
    <dgm:cxn modelId="{CEDDEAA1-DCC2-4E08-A0FC-02B8C040FF45}" type="presParOf" srcId="{2BD3822A-94E5-4D01-A235-01CFC1CA2D08}" destId="{E4A7FFFC-DFE2-4570-9ABD-012C4B63E0A0}" srcOrd="1" destOrd="0" presId="urn:microsoft.com/office/officeart/2005/8/layout/pList2"/>
    <dgm:cxn modelId="{75EF5985-8140-45EE-9B1C-5148B48DC854}" type="presParOf" srcId="{2BD3822A-94E5-4D01-A235-01CFC1CA2D08}" destId="{92C056D3-614D-43A3-801E-EC52818AD94F}" srcOrd="2" destOrd="0" presId="urn:microsoft.com/office/officeart/2005/8/layout/pList2"/>
    <dgm:cxn modelId="{D1A975C0-D6AD-403C-B6B5-C83892EDF714}" type="presParOf" srcId="{D5753742-86E9-4DAE-8766-907213BEC917}" destId="{428CEA73-7A03-4A89-B66D-CBC1634D77CC}" srcOrd="3" destOrd="0" presId="urn:microsoft.com/office/officeart/2005/8/layout/pList2"/>
    <dgm:cxn modelId="{0DD55599-97B5-4E16-BE3A-020A16882720}" type="presParOf" srcId="{D5753742-86E9-4DAE-8766-907213BEC917}" destId="{717E4B39-F538-4308-8FED-576516D71677}" srcOrd="4" destOrd="0" presId="urn:microsoft.com/office/officeart/2005/8/layout/pList2"/>
    <dgm:cxn modelId="{A51286E4-5FF3-43FC-8D99-DE5CFF122A15}" type="presParOf" srcId="{717E4B39-F538-4308-8FED-576516D71677}" destId="{B7CA67D9-9E5E-4548-8038-6F0173D33F5D}" srcOrd="0" destOrd="0" presId="urn:microsoft.com/office/officeart/2005/8/layout/pList2"/>
    <dgm:cxn modelId="{BDFFEE0C-66A8-49FF-BE36-A291B7B94F95}" type="presParOf" srcId="{717E4B39-F538-4308-8FED-576516D71677}" destId="{EA382EF5-E4AC-45CE-A57D-D8058B89272F}" srcOrd="1" destOrd="0" presId="urn:microsoft.com/office/officeart/2005/8/layout/pList2"/>
    <dgm:cxn modelId="{2A37E4A9-879F-4A6A-B25C-5C78FD2CDC3E}" type="presParOf" srcId="{717E4B39-F538-4308-8FED-576516D71677}" destId="{491CB426-CC6D-4753-BAA5-14EB1BAAA0D7}" srcOrd="2" destOrd="0" presId="urn:microsoft.com/office/officeart/2005/8/layout/pList2"/>
    <dgm:cxn modelId="{AC4C8078-70CE-4E2D-9760-FD78AE9C3E51}" type="presParOf" srcId="{D5753742-86E9-4DAE-8766-907213BEC917}" destId="{CB760C7E-FC62-4848-AE4F-73B0FBC119D2}" srcOrd="5" destOrd="0" presId="urn:microsoft.com/office/officeart/2005/8/layout/pList2"/>
    <dgm:cxn modelId="{3C1DF82D-BC52-40B1-8668-E3D1F263EB0C}" type="presParOf" srcId="{D5753742-86E9-4DAE-8766-907213BEC917}" destId="{A82CD6EE-326F-47F7-98B2-0C7079039DE6}" srcOrd="6" destOrd="0" presId="urn:microsoft.com/office/officeart/2005/8/layout/pList2"/>
    <dgm:cxn modelId="{53002F57-CFC1-43F8-AD12-F2B0BDD05F4E}" type="presParOf" srcId="{A82CD6EE-326F-47F7-98B2-0C7079039DE6}" destId="{F4A259B7-6179-4D46-A1D4-8D37E566C2ED}" srcOrd="0" destOrd="0" presId="urn:microsoft.com/office/officeart/2005/8/layout/pList2"/>
    <dgm:cxn modelId="{043A16C2-AE55-4AFB-87C0-F4F28EA6855E}" type="presParOf" srcId="{A82CD6EE-326F-47F7-98B2-0C7079039DE6}" destId="{74C02CBE-6BA4-4B28-9E1F-F6C8FA76A06A}" srcOrd="1" destOrd="0" presId="urn:microsoft.com/office/officeart/2005/8/layout/pList2"/>
    <dgm:cxn modelId="{187E2C07-9543-4DBE-A0A4-5FCA87CE4C4B}" type="presParOf" srcId="{A82CD6EE-326F-47F7-98B2-0C7079039DE6}" destId="{5F63E4DD-363D-4BB7-959A-CA266001C301}" srcOrd="2" destOrd="0" presId="urn:microsoft.com/office/officeart/2005/8/layout/pList2"/>
  </dgm:cxnLst>
  <dgm:bg>
    <a:solidFill>
      <a:schemeClr val="accent6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683EC1-73D0-4535-B96E-CEF0DB647853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138111D5-143F-4F25-9D34-E852026E8254}">
      <dgm:prSet phldrT="[Text]" custT="1"/>
      <dgm:spPr>
        <a:solidFill>
          <a:schemeClr val="accent6"/>
        </a:solidFill>
      </dgm:spPr>
      <dgm:t>
        <a:bodyPr/>
        <a:lstStyle/>
        <a:p>
          <a:pPr algn="l"/>
          <a:r>
            <a:rPr lang="en-US" sz="1600" dirty="0"/>
            <a:t>Elasticity</a:t>
          </a:r>
          <a:endParaRPr lang="en-MY" sz="1600" dirty="0"/>
        </a:p>
      </dgm:t>
    </dgm:pt>
    <dgm:pt modelId="{86AF5FF2-85AF-4954-A34B-684CD5195809}" type="parTrans" cxnId="{5F624198-6889-4D97-8F08-A390AEE14B9C}">
      <dgm:prSet/>
      <dgm:spPr/>
      <dgm:t>
        <a:bodyPr/>
        <a:lstStyle/>
        <a:p>
          <a:endParaRPr lang="en-MY" sz="2400"/>
        </a:p>
      </dgm:t>
    </dgm:pt>
    <dgm:pt modelId="{94852EC7-9584-4AED-B0F3-A35DF42318F8}" type="sibTrans" cxnId="{5F624198-6889-4D97-8F08-A390AEE14B9C}">
      <dgm:prSet/>
      <dgm:spPr/>
      <dgm:t>
        <a:bodyPr/>
        <a:lstStyle/>
        <a:p>
          <a:endParaRPr lang="en-MY" sz="2400"/>
        </a:p>
      </dgm:t>
    </dgm:pt>
    <dgm:pt modelId="{0EA2DFDA-133D-4802-9D75-5D15CB4CE6F8}">
      <dgm:prSet phldrT="[Text]" phldr="1" custT="1"/>
      <dgm:spPr/>
      <dgm:t>
        <a:bodyPr/>
        <a:lstStyle/>
        <a:p>
          <a:endParaRPr lang="en-MY" sz="1600" dirty="0">
            <a:solidFill>
              <a:schemeClr val="bg1"/>
            </a:solidFill>
          </a:endParaRPr>
        </a:p>
      </dgm:t>
    </dgm:pt>
    <dgm:pt modelId="{23E3143E-17DE-470D-857E-5CA2BA727C5B}" type="parTrans" cxnId="{3986F563-06F2-4592-BED2-C068DBE8BE9A}">
      <dgm:prSet/>
      <dgm:spPr/>
      <dgm:t>
        <a:bodyPr/>
        <a:lstStyle/>
        <a:p>
          <a:endParaRPr lang="en-MY" sz="2400"/>
        </a:p>
      </dgm:t>
    </dgm:pt>
    <dgm:pt modelId="{757A8F92-AD7B-427D-867A-7A712D2563DF}" type="sibTrans" cxnId="{3986F563-06F2-4592-BED2-C068DBE8BE9A}">
      <dgm:prSet/>
      <dgm:spPr/>
      <dgm:t>
        <a:bodyPr/>
        <a:lstStyle/>
        <a:p>
          <a:endParaRPr lang="en-MY" sz="2400"/>
        </a:p>
      </dgm:t>
    </dgm:pt>
    <dgm:pt modelId="{84639E50-B5ED-4137-A6A4-A68C5F21B7EB}">
      <dgm:prSet phldrT="[Text]" custT="1"/>
      <dgm:spPr/>
      <dgm:t>
        <a:bodyPr/>
        <a:lstStyle/>
        <a:p>
          <a:r>
            <a:rPr lang="en-US" sz="1200" dirty="0"/>
            <a:t>Elasticity is 1.4</a:t>
          </a:r>
          <a:endParaRPr lang="en-MY" sz="1200" dirty="0"/>
        </a:p>
      </dgm:t>
    </dgm:pt>
    <dgm:pt modelId="{4588C118-0B83-4FA3-BF14-D547B9712B23}" type="parTrans" cxnId="{046FB594-5503-421F-88D3-42C9644EAF76}">
      <dgm:prSet/>
      <dgm:spPr/>
      <dgm:t>
        <a:bodyPr/>
        <a:lstStyle/>
        <a:p>
          <a:endParaRPr lang="en-MY" sz="2400"/>
        </a:p>
      </dgm:t>
    </dgm:pt>
    <dgm:pt modelId="{8A79AAB2-8D7C-401C-9203-6C463DE173C7}" type="sibTrans" cxnId="{046FB594-5503-421F-88D3-42C9644EAF76}">
      <dgm:prSet/>
      <dgm:spPr/>
      <dgm:t>
        <a:bodyPr/>
        <a:lstStyle/>
        <a:p>
          <a:endParaRPr lang="en-MY" sz="2400"/>
        </a:p>
      </dgm:t>
    </dgm:pt>
    <dgm:pt modelId="{CF3F3083-767B-44B3-9AE5-06BAAB9A4B6C}">
      <dgm:prSet phldrT="[Text]" custT="1"/>
      <dgm:spPr>
        <a:solidFill>
          <a:schemeClr val="accent6"/>
        </a:solidFill>
      </dgm:spPr>
      <dgm:t>
        <a:bodyPr/>
        <a:lstStyle/>
        <a:p>
          <a:pPr algn="l"/>
          <a:r>
            <a:rPr lang="en-US" sz="1600" dirty="0"/>
            <a:t>Slope</a:t>
          </a:r>
          <a:endParaRPr lang="en-MY" sz="1600" dirty="0"/>
        </a:p>
      </dgm:t>
    </dgm:pt>
    <dgm:pt modelId="{AEB4D49C-946B-42C9-9061-157B5C903627}" type="parTrans" cxnId="{519FE2A6-4BF4-4B35-8DBB-DFD1D0CAD3A4}">
      <dgm:prSet/>
      <dgm:spPr/>
      <dgm:t>
        <a:bodyPr/>
        <a:lstStyle/>
        <a:p>
          <a:endParaRPr lang="en-MY" sz="2400"/>
        </a:p>
      </dgm:t>
    </dgm:pt>
    <dgm:pt modelId="{3B4F64BB-1B6A-42F1-839E-9B8A86E1D538}" type="sibTrans" cxnId="{519FE2A6-4BF4-4B35-8DBB-DFD1D0CAD3A4}">
      <dgm:prSet/>
      <dgm:spPr/>
      <dgm:t>
        <a:bodyPr/>
        <a:lstStyle/>
        <a:p>
          <a:endParaRPr lang="en-MY" sz="2400"/>
        </a:p>
      </dgm:t>
    </dgm:pt>
    <dgm:pt modelId="{A995A542-C75F-41FC-8BF9-3A113ECBC37D}">
      <dgm:prSet phldrT="[Text]" phldr="1" custT="1"/>
      <dgm:spPr/>
      <dgm:t>
        <a:bodyPr/>
        <a:lstStyle/>
        <a:p>
          <a:endParaRPr lang="en-MY" sz="1600" dirty="0">
            <a:solidFill>
              <a:schemeClr val="bg1"/>
            </a:solidFill>
          </a:endParaRPr>
        </a:p>
      </dgm:t>
    </dgm:pt>
    <dgm:pt modelId="{8F29E766-F88A-43F9-8EAA-87C381148B17}" type="parTrans" cxnId="{16EED56F-1C6F-4284-96F9-FBEFC9E16CE3}">
      <dgm:prSet/>
      <dgm:spPr/>
      <dgm:t>
        <a:bodyPr/>
        <a:lstStyle/>
        <a:p>
          <a:endParaRPr lang="en-MY" sz="2400"/>
        </a:p>
      </dgm:t>
    </dgm:pt>
    <dgm:pt modelId="{003540BC-E087-492A-924E-A7A9610FDBE5}" type="sibTrans" cxnId="{16EED56F-1C6F-4284-96F9-FBEFC9E16CE3}">
      <dgm:prSet/>
      <dgm:spPr/>
      <dgm:t>
        <a:bodyPr/>
        <a:lstStyle/>
        <a:p>
          <a:endParaRPr lang="en-MY" sz="2400"/>
        </a:p>
      </dgm:t>
    </dgm:pt>
    <dgm:pt modelId="{0BB1F1AD-9746-45D9-A610-CBCAB1735820}">
      <dgm:prSet phldrT="[Text]" custT="1"/>
      <dgm:spPr/>
      <dgm:t>
        <a:bodyPr/>
        <a:lstStyle/>
        <a:p>
          <a:r>
            <a:rPr lang="en-US" sz="1200" dirty="0"/>
            <a:t>Every 1 dollar change in price</a:t>
          </a:r>
          <a:endParaRPr lang="en-MY" sz="1200" dirty="0"/>
        </a:p>
      </dgm:t>
    </dgm:pt>
    <dgm:pt modelId="{35F9F483-86BF-4139-94BB-38EF3EAF34CD}" type="parTrans" cxnId="{D67CB7E9-13FF-48FB-A522-2429ABF331BF}">
      <dgm:prSet/>
      <dgm:spPr/>
      <dgm:t>
        <a:bodyPr/>
        <a:lstStyle/>
        <a:p>
          <a:endParaRPr lang="en-MY" sz="2400"/>
        </a:p>
      </dgm:t>
    </dgm:pt>
    <dgm:pt modelId="{AE69DA5B-75F8-4242-9706-266CE3B07434}" type="sibTrans" cxnId="{D67CB7E9-13FF-48FB-A522-2429ABF331BF}">
      <dgm:prSet/>
      <dgm:spPr/>
      <dgm:t>
        <a:bodyPr/>
        <a:lstStyle/>
        <a:p>
          <a:endParaRPr lang="en-MY" sz="2400"/>
        </a:p>
      </dgm:t>
    </dgm:pt>
    <dgm:pt modelId="{D6501616-B69D-43D7-BF04-4E354D313927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600" dirty="0"/>
            <a:t>Intercept</a:t>
          </a:r>
          <a:endParaRPr lang="en-MY" sz="1600" dirty="0"/>
        </a:p>
      </dgm:t>
    </dgm:pt>
    <dgm:pt modelId="{5BCB8538-6268-4F05-9445-3DCA62878C78}" type="parTrans" cxnId="{164B9F88-2674-4538-9F47-401D2E78040B}">
      <dgm:prSet/>
      <dgm:spPr/>
      <dgm:t>
        <a:bodyPr/>
        <a:lstStyle/>
        <a:p>
          <a:endParaRPr lang="en-MY" sz="2400"/>
        </a:p>
      </dgm:t>
    </dgm:pt>
    <dgm:pt modelId="{1FA4ED80-29A6-4361-8CFD-D437E7D43535}" type="sibTrans" cxnId="{164B9F88-2674-4538-9F47-401D2E78040B}">
      <dgm:prSet/>
      <dgm:spPr/>
      <dgm:t>
        <a:bodyPr/>
        <a:lstStyle/>
        <a:p>
          <a:endParaRPr lang="en-MY" sz="2400"/>
        </a:p>
      </dgm:t>
    </dgm:pt>
    <dgm:pt modelId="{400CD992-6DD5-45CB-B7B9-B614AFD9BE90}">
      <dgm:prSet phldrT="[Text]" phldr="1" custT="1"/>
      <dgm:spPr/>
      <dgm:t>
        <a:bodyPr/>
        <a:lstStyle/>
        <a:p>
          <a:endParaRPr lang="en-MY" sz="1600" dirty="0">
            <a:solidFill>
              <a:schemeClr val="bg1"/>
            </a:solidFill>
          </a:endParaRPr>
        </a:p>
      </dgm:t>
    </dgm:pt>
    <dgm:pt modelId="{2E7B0BEE-BAE7-4E23-A2A5-27D5FE6F038B}" type="parTrans" cxnId="{1EE8F21D-4908-41FC-BAA1-83D48D69473A}">
      <dgm:prSet/>
      <dgm:spPr/>
      <dgm:t>
        <a:bodyPr/>
        <a:lstStyle/>
        <a:p>
          <a:endParaRPr lang="en-MY" sz="2400"/>
        </a:p>
      </dgm:t>
    </dgm:pt>
    <dgm:pt modelId="{146F7035-2EA2-48E8-A14F-5AA3DF9C2F15}" type="sibTrans" cxnId="{1EE8F21D-4908-41FC-BAA1-83D48D69473A}">
      <dgm:prSet/>
      <dgm:spPr/>
      <dgm:t>
        <a:bodyPr/>
        <a:lstStyle/>
        <a:p>
          <a:endParaRPr lang="en-MY" sz="2400"/>
        </a:p>
      </dgm:t>
    </dgm:pt>
    <dgm:pt modelId="{53B255C7-1469-4288-9C7F-799F10CD10BA}">
      <dgm:prSet phldrT="[Text]" custT="1"/>
      <dgm:spPr/>
      <dgm:t>
        <a:bodyPr/>
        <a:lstStyle/>
        <a:p>
          <a:r>
            <a:rPr lang="en-US" sz="1200" dirty="0"/>
            <a:t>Business can still sell 39 units with no price change</a:t>
          </a:r>
          <a:endParaRPr lang="en-MY" sz="1200" dirty="0"/>
        </a:p>
      </dgm:t>
    </dgm:pt>
    <dgm:pt modelId="{DC138DCD-4429-4C45-96AF-58582DEE9C16}" type="parTrans" cxnId="{1BD7EAF1-1F7A-4F40-BE51-91B955A364B8}">
      <dgm:prSet/>
      <dgm:spPr/>
      <dgm:t>
        <a:bodyPr/>
        <a:lstStyle/>
        <a:p>
          <a:endParaRPr lang="en-MY" sz="2400"/>
        </a:p>
      </dgm:t>
    </dgm:pt>
    <dgm:pt modelId="{3555A33B-6855-4C4B-89DB-9D086DFA1609}" type="sibTrans" cxnId="{1BD7EAF1-1F7A-4F40-BE51-91B955A364B8}">
      <dgm:prSet/>
      <dgm:spPr/>
      <dgm:t>
        <a:bodyPr/>
        <a:lstStyle/>
        <a:p>
          <a:endParaRPr lang="en-MY" sz="2400"/>
        </a:p>
      </dgm:t>
    </dgm:pt>
    <dgm:pt modelId="{FBBE57B7-758E-4338-9ABD-54DC227F45AF}">
      <dgm:prSet phldrT="[Text]" custT="1"/>
      <dgm:spPr/>
      <dgm:t>
        <a:bodyPr/>
        <a:lstStyle/>
        <a:p>
          <a:r>
            <a:rPr lang="en-US" sz="1200" dirty="0"/>
            <a:t>Product is </a:t>
          </a:r>
          <a:r>
            <a:rPr lang="en-US" sz="1200" b="1" u="sng" dirty="0"/>
            <a:t>sensitive</a:t>
          </a:r>
          <a:r>
            <a:rPr lang="en-US" sz="1200" dirty="0"/>
            <a:t> to price change</a:t>
          </a:r>
          <a:endParaRPr lang="en-MY" sz="1200" dirty="0"/>
        </a:p>
      </dgm:t>
    </dgm:pt>
    <dgm:pt modelId="{7212EB93-F928-4173-BB69-2737B67A08F3}" type="parTrans" cxnId="{FCFEDD01-2E87-4F47-9279-3305A7EBF059}">
      <dgm:prSet/>
      <dgm:spPr/>
      <dgm:t>
        <a:bodyPr/>
        <a:lstStyle/>
        <a:p>
          <a:endParaRPr lang="en-MY" sz="2400"/>
        </a:p>
      </dgm:t>
    </dgm:pt>
    <dgm:pt modelId="{B49EA5A4-B0FC-472F-99DB-0D1E9864A7E4}" type="sibTrans" cxnId="{FCFEDD01-2E87-4F47-9279-3305A7EBF059}">
      <dgm:prSet/>
      <dgm:spPr/>
      <dgm:t>
        <a:bodyPr/>
        <a:lstStyle/>
        <a:p>
          <a:endParaRPr lang="en-MY" sz="2400"/>
        </a:p>
      </dgm:t>
    </dgm:pt>
    <dgm:pt modelId="{1EE232AB-7FFD-451C-A097-47A34710B8B0}">
      <dgm:prSet phldrT="[Text]" custT="1"/>
      <dgm:spPr>
        <a:solidFill>
          <a:schemeClr val="accent6"/>
        </a:solidFill>
      </dgm:spPr>
      <dgm:t>
        <a:bodyPr/>
        <a:lstStyle/>
        <a:p>
          <a:pPr algn="l"/>
          <a:r>
            <a:rPr lang="en-US" sz="1400" dirty="0"/>
            <a:t>R-Squared</a:t>
          </a:r>
          <a:endParaRPr lang="en-MY" sz="1400" dirty="0"/>
        </a:p>
      </dgm:t>
    </dgm:pt>
    <dgm:pt modelId="{E1F8E476-E8EF-4ABB-A180-C3EA92D43DA8}" type="parTrans" cxnId="{DB543272-3EB0-403D-8BF5-57D271B3C900}">
      <dgm:prSet/>
      <dgm:spPr/>
      <dgm:t>
        <a:bodyPr/>
        <a:lstStyle/>
        <a:p>
          <a:endParaRPr lang="en-MY" sz="2400"/>
        </a:p>
      </dgm:t>
    </dgm:pt>
    <dgm:pt modelId="{6A055328-0930-464D-9788-F925DD804041}" type="sibTrans" cxnId="{DB543272-3EB0-403D-8BF5-57D271B3C900}">
      <dgm:prSet/>
      <dgm:spPr/>
      <dgm:t>
        <a:bodyPr/>
        <a:lstStyle/>
        <a:p>
          <a:endParaRPr lang="en-MY" sz="2400"/>
        </a:p>
      </dgm:t>
    </dgm:pt>
    <dgm:pt modelId="{1C507E57-1ACE-4C3C-886E-762881FCE715}">
      <dgm:prSet phldrT="[Text]" phldr="1" custT="1"/>
      <dgm:spPr/>
      <dgm:t>
        <a:bodyPr/>
        <a:lstStyle/>
        <a:p>
          <a:endParaRPr lang="en-MY" sz="1600" dirty="0">
            <a:solidFill>
              <a:schemeClr val="bg1"/>
            </a:solidFill>
          </a:endParaRPr>
        </a:p>
      </dgm:t>
    </dgm:pt>
    <dgm:pt modelId="{AA3C7AB6-D84B-4CEF-9B11-4F7C8F31A698}" type="parTrans" cxnId="{E7149997-213B-485C-ACE3-FBB6FE57955E}">
      <dgm:prSet/>
      <dgm:spPr/>
      <dgm:t>
        <a:bodyPr/>
        <a:lstStyle/>
        <a:p>
          <a:endParaRPr lang="en-MY" sz="2400"/>
        </a:p>
      </dgm:t>
    </dgm:pt>
    <dgm:pt modelId="{5D0FC5FC-42DE-4217-A978-62920F0FBFE1}" type="sibTrans" cxnId="{E7149997-213B-485C-ACE3-FBB6FE57955E}">
      <dgm:prSet/>
      <dgm:spPr/>
      <dgm:t>
        <a:bodyPr/>
        <a:lstStyle/>
        <a:p>
          <a:endParaRPr lang="en-MY" sz="2400"/>
        </a:p>
      </dgm:t>
    </dgm:pt>
    <dgm:pt modelId="{FB6F2C2B-F317-4534-ADFA-BCDF2C9CD9FC}">
      <dgm:prSet phldrT="[Text]" custT="1"/>
      <dgm:spPr/>
      <dgm:t>
        <a:bodyPr/>
        <a:lstStyle/>
        <a:p>
          <a:r>
            <a:rPr lang="en-US" sz="1200" dirty="0"/>
            <a:t>Though is low at 1.4%, based on scatterplot, it still indicates linear relationship between Quantity &amp; Price</a:t>
          </a:r>
          <a:endParaRPr lang="en-MY" sz="1200" dirty="0"/>
        </a:p>
      </dgm:t>
    </dgm:pt>
    <dgm:pt modelId="{49CCFEE8-BD08-4A9B-8B4E-DB3D51B2AD2E}" type="parTrans" cxnId="{7992D03A-3F6B-4EA8-A4B0-BAA2EB377E4C}">
      <dgm:prSet/>
      <dgm:spPr/>
      <dgm:t>
        <a:bodyPr/>
        <a:lstStyle/>
        <a:p>
          <a:endParaRPr lang="en-MY" sz="2400"/>
        </a:p>
      </dgm:t>
    </dgm:pt>
    <dgm:pt modelId="{BEF27D75-A0EA-4066-AC74-CE17459AF74A}" type="sibTrans" cxnId="{7992D03A-3F6B-4EA8-A4B0-BAA2EB377E4C}">
      <dgm:prSet/>
      <dgm:spPr/>
      <dgm:t>
        <a:bodyPr/>
        <a:lstStyle/>
        <a:p>
          <a:endParaRPr lang="en-MY" sz="2400"/>
        </a:p>
      </dgm:t>
    </dgm:pt>
    <dgm:pt modelId="{0D00F591-70D7-4CE1-8EB1-613F654EB671}">
      <dgm:prSet phldrT="[Text]" custT="1"/>
      <dgm:spPr/>
      <dgm:t>
        <a:bodyPr/>
        <a:lstStyle/>
        <a:p>
          <a:r>
            <a:rPr lang="en-US" sz="1200" dirty="0"/>
            <a:t>Demand will change by 7 units</a:t>
          </a:r>
          <a:endParaRPr lang="en-MY" sz="1200" dirty="0"/>
        </a:p>
      </dgm:t>
    </dgm:pt>
    <dgm:pt modelId="{3783A941-2784-472B-ADA7-9BD0C3EA2BBD}" type="parTrans" cxnId="{BE2DE86E-1C81-4E50-9982-BB0655F1998E}">
      <dgm:prSet/>
      <dgm:spPr/>
      <dgm:t>
        <a:bodyPr/>
        <a:lstStyle/>
        <a:p>
          <a:endParaRPr lang="en-MY"/>
        </a:p>
      </dgm:t>
    </dgm:pt>
    <dgm:pt modelId="{35AFA692-3F75-4171-A96D-3B851002173E}" type="sibTrans" cxnId="{BE2DE86E-1C81-4E50-9982-BB0655F1998E}">
      <dgm:prSet/>
      <dgm:spPr/>
      <dgm:t>
        <a:bodyPr/>
        <a:lstStyle/>
        <a:p>
          <a:endParaRPr lang="en-MY"/>
        </a:p>
      </dgm:t>
    </dgm:pt>
    <dgm:pt modelId="{DFCFF1CE-E6F4-4C72-9BD0-05DB77D5F4BC}" type="pres">
      <dgm:prSet presAssocID="{BE683EC1-73D0-4535-B96E-CEF0DB647853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F7479FF5-670D-48FB-9387-4F0CE645D759}" type="pres">
      <dgm:prSet presAssocID="{138111D5-143F-4F25-9D34-E852026E8254}" presName="composite" presStyleCnt="0"/>
      <dgm:spPr/>
    </dgm:pt>
    <dgm:pt modelId="{7D61E04D-BC0D-44B3-8D33-4020EDBF1956}" type="pres">
      <dgm:prSet presAssocID="{138111D5-143F-4F25-9D34-E852026E8254}" presName="FirstChild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43D767BA-37FA-440A-BC60-6AD11363796F}" type="pres">
      <dgm:prSet presAssocID="{138111D5-143F-4F25-9D34-E852026E8254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9683A415-421E-4790-9FBC-4AACB46C5298}" type="pres">
      <dgm:prSet presAssocID="{138111D5-143F-4F25-9D34-E852026E8254}" presName="Accent" presStyleLbl="parChTrans1D1" presStyleIdx="0" presStyleCnt="4"/>
      <dgm:spPr/>
    </dgm:pt>
    <dgm:pt modelId="{8B57C9D1-9D29-46BB-BDD7-482503AD8462}" type="pres">
      <dgm:prSet presAssocID="{138111D5-143F-4F25-9D34-E852026E8254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C05D95C3-B433-4AA4-83B5-8957CA565CD7}" type="pres">
      <dgm:prSet presAssocID="{94852EC7-9584-4AED-B0F3-A35DF42318F8}" presName="sibTrans" presStyleCnt="0"/>
      <dgm:spPr/>
    </dgm:pt>
    <dgm:pt modelId="{3AF43050-AAC9-43DA-8295-47A4970DA0E1}" type="pres">
      <dgm:prSet presAssocID="{CF3F3083-767B-44B3-9AE5-06BAAB9A4B6C}" presName="composite" presStyleCnt="0"/>
      <dgm:spPr/>
    </dgm:pt>
    <dgm:pt modelId="{D409C408-783B-45A0-A7B2-860586D55C91}" type="pres">
      <dgm:prSet presAssocID="{CF3F3083-767B-44B3-9AE5-06BAAB9A4B6C}" presName="First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74371C49-B81E-427E-BFDB-594CEAE96E0E}" type="pres">
      <dgm:prSet presAssocID="{CF3F3083-767B-44B3-9AE5-06BAAB9A4B6C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E49BA96D-33DD-4A88-BFA3-C68808A37B96}" type="pres">
      <dgm:prSet presAssocID="{CF3F3083-767B-44B3-9AE5-06BAAB9A4B6C}" presName="Accent" presStyleLbl="parChTrans1D1" presStyleIdx="1" presStyleCnt="4"/>
      <dgm:spPr/>
    </dgm:pt>
    <dgm:pt modelId="{9B219E3D-82AA-43B2-9BEE-4B5F2BA12C57}" type="pres">
      <dgm:prSet presAssocID="{CF3F3083-767B-44B3-9AE5-06BAAB9A4B6C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80723A66-81A4-4D82-BE6C-6FB2658B069A}" type="pres">
      <dgm:prSet presAssocID="{3B4F64BB-1B6A-42F1-839E-9B8A86E1D538}" presName="sibTrans" presStyleCnt="0"/>
      <dgm:spPr/>
    </dgm:pt>
    <dgm:pt modelId="{949E72BD-7DD7-4C09-B774-E26875F767BF}" type="pres">
      <dgm:prSet presAssocID="{D6501616-B69D-43D7-BF04-4E354D313927}" presName="composite" presStyleCnt="0"/>
      <dgm:spPr/>
    </dgm:pt>
    <dgm:pt modelId="{943A31F1-280E-4F31-82A6-76172D1615AD}" type="pres">
      <dgm:prSet presAssocID="{D6501616-B69D-43D7-BF04-4E354D313927}" presName="FirstChild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CE9F2BAA-3C9E-40AD-A85D-C5429EADE9E1}" type="pres">
      <dgm:prSet presAssocID="{D6501616-B69D-43D7-BF04-4E354D313927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A8F96498-790A-4D4C-A2CB-699B2C633C09}" type="pres">
      <dgm:prSet presAssocID="{D6501616-B69D-43D7-BF04-4E354D313927}" presName="Accent" presStyleLbl="parChTrans1D1" presStyleIdx="2" presStyleCnt="4"/>
      <dgm:spPr/>
    </dgm:pt>
    <dgm:pt modelId="{B62C3B37-2A15-4DD7-B8C7-8B377A0A2365}" type="pres">
      <dgm:prSet presAssocID="{D6501616-B69D-43D7-BF04-4E354D313927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2EE36757-76CA-4CC5-8BE4-1967F1F9E6E5}" type="pres">
      <dgm:prSet presAssocID="{1FA4ED80-29A6-4361-8CFD-D437E7D43535}" presName="sibTrans" presStyleCnt="0"/>
      <dgm:spPr/>
    </dgm:pt>
    <dgm:pt modelId="{5E02CF82-A886-49A4-8262-EBBFE459C77C}" type="pres">
      <dgm:prSet presAssocID="{1EE232AB-7FFD-451C-A097-47A34710B8B0}" presName="composite" presStyleCnt="0"/>
      <dgm:spPr/>
    </dgm:pt>
    <dgm:pt modelId="{E962CC03-1FF6-46AB-AEBA-5D759517080C}" type="pres">
      <dgm:prSet presAssocID="{1EE232AB-7FFD-451C-A097-47A34710B8B0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823650CD-65FF-4742-AF5C-3710412D37FD}" type="pres">
      <dgm:prSet presAssocID="{1EE232AB-7FFD-451C-A097-47A34710B8B0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25584D0B-2CC8-41BF-9764-1D3A0E2369A6}" type="pres">
      <dgm:prSet presAssocID="{1EE232AB-7FFD-451C-A097-47A34710B8B0}" presName="Accent" presStyleLbl="parChTrans1D1" presStyleIdx="3" presStyleCnt="4"/>
      <dgm:spPr/>
    </dgm:pt>
    <dgm:pt modelId="{D330F06F-3934-4C9C-A697-DA02126FE4AA}" type="pres">
      <dgm:prSet presAssocID="{1EE232AB-7FFD-451C-A097-47A34710B8B0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FCFEDD01-2E87-4F47-9279-3305A7EBF059}" srcId="{138111D5-143F-4F25-9D34-E852026E8254}" destId="{FBBE57B7-758E-4338-9ABD-54DC227F45AF}" srcOrd="2" destOrd="0" parTransId="{7212EB93-F928-4173-BB69-2737B67A08F3}" sibTransId="{B49EA5A4-B0FC-472F-99DB-0D1E9864A7E4}"/>
    <dgm:cxn modelId="{C584FF05-5165-465C-869C-ADD1DBBDAE0D}" type="presOf" srcId="{FB6F2C2B-F317-4534-ADFA-BCDF2C9CD9FC}" destId="{D330F06F-3934-4C9C-A697-DA02126FE4AA}" srcOrd="0" destOrd="0" presId="urn:microsoft.com/office/officeart/2011/layout/TabList"/>
    <dgm:cxn modelId="{FF33570B-592B-4F6F-8096-1574132562FF}" type="presOf" srcId="{0EA2DFDA-133D-4802-9D75-5D15CB4CE6F8}" destId="{7D61E04D-BC0D-44B3-8D33-4020EDBF1956}" srcOrd="0" destOrd="0" presId="urn:microsoft.com/office/officeart/2011/layout/TabList"/>
    <dgm:cxn modelId="{1EE8F21D-4908-41FC-BAA1-83D48D69473A}" srcId="{D6501616-B69D-43D7-BF04-4E354D313927}" destId="{400CD992-6DD5-45CB-B7B9-B614AFD9BE90}" srcOrd="0" destOrd="0" parTransId="{2E7B0BEE-BAE7-4E23-A2A5-27D5FE6F038B}" sibTransId="{146F7035-2EA2-48E8-A14F-5AA3DF9C2F15}"/>
    <dgm:cxn modelId="{0E53F91E-0E9C-4592-9098-3D66CE822EBD}" type="presOf" srcId="{400CD992-6DD5-45CB-B7B9-B614AFD9BE90}" destId="{943A31F1-280E-4F31-82A6-76172D1615AD}" srcOrd="0" destOrd="0" presId="urn:microsoft.com/office/officeart/2011/layout/TabList"/>
    <dgm:cxn modelId="{316A0A28-633E-4FA2-B06F-7B02403EB8CE}" type="presOf" srcId="{0D00F591-70D7-4CE1-8EB1-613F654EB671}" destId="{9B219E3D-82AA-43B2-9BEE-4B5F2BA12C57}" srcOrd="0" destOrd="1" presId="urn:microsoft.com/office/officeart/2011/layout/TabList"/>
    <dgm:cxn modelId="{7992D03A-3F6B-4EA8-A4B0-BAA2EB377E4C}" srcId="{1EE232AB-7FFD-451C-A097-47A34710B8B0}" destId="{FB6F2C2B-F317-4534-ADFA-BCDF2C9CD9FC}" srcOrd="1" destOrd="0" parTransId="{49CCFEE8-BD08-4A9B-8B4E-DB3D51B2AD2E}" sibTransId="{BEF27D75-A0EA-4066-AC74-CE17459AF74A}"/>
    <dgm:cxn modelId="{3BC1A83D-04C4-4933-AB8B-F69288F6CC56}" type="presOf" srcId="{0BB1F1AD-9746-45D9-A610-CBCAB1735820}" destId="{9B219E3D-82AA-43B2-9BEE-4B5F2BA12C57}" srcOrd="0" destOrd="0" presId="urn:microsoft.com/office/officeart/2011/layout/TabList"/>
    <dgm:cxn modelId="{2A241F3F-5181-4601-98DF-7FDEA32173BF}" type="presOf" srcId="{1EE232AB-7FFD-451C-A097-47A34710B8B0}" destId="{823650CD-65FF-4742-AF5C-3710412D37FD}" srcOrd="0" destOrd="0" presId="urn:microsoft.com/office/officeart/2011/layout/TabList"/>
    <dgm:cxn modelId="{3986F563-06F2-4592-BED2-C068DBE8BE9A}" srcId="{138111D5-143F-4F25-9D34-E852026E8254}" destId="{0EA2DFDA-133D-4802-9D75-5D15CB4CE6F8}" srcOrd="0" destOrd="0" parTransId="{23E3143E-17DE-470D-857E-5CA2BA727C5B}" sibTransId="{757A8F92-AD7B-427D-867A-7A712D2563DF}"/>
    <dgm:cxn modelId="{6A1D3466-C7B7-4297-BBD6-250BC666C9BE}" type="presOf" srcId="{138111D5-143F-4F25-9D34-E852026E8254}" destId="{43D767BA-37FA-440A-BC60-6AD11363796F}" srcOrd="0" destOrd="0" presId="urn:microsoft.com/office/officeart/2011/layout/TabList"/>
    <dgm:cxn modelId="{BE2DE86E-1C81-4E50-9982-BB0655F1998E}" srcId="{CF3F3083-767B-44B3-9AE5-06BAAB9A4B6C}" destId="{0D00F591-70D7-4CE1-8EB1-613F654EB671}" srcOrd="2" destOrd="0" parTransId="{3783A941-2784-472B-ADA7-9BD0C3EA2BBD}" sibTransId="{35AFA692-3F75-4171-A96D-3B851002173E}"/>
    <dgm:cxn modelId="{16EED56F-1C6F-4284-96F9-FBEFC9E16CE3}" srcId="{CF3F3083-767B-44B3-9AE5-06BAAB9A4B6C}" destId="{A995A542-C75F-41FC-8BF9-3A113ECBC37D}" srcOrd="0" destOrd="0" parTransId="{8F29E766-F88A-43F9-8EAA-87C381148B17}" sibTransId="{003540BC-E087-492A-924E-A7A9610FDBE5}"/>
    <dgm:cxn modelId="{3E651F50-5700-4958-A270-6A0FA26C3AAC}" type="presOf" srcId="{A995A542-C75F-41FC-8BF9-3A113ECBC37D}" destId="{D409C408-783B-45A0-A7B2-860586D55C91}" srcOrd="0" destOrd="0" presId="urn:microsoft.com/office/officeart/2011/layout/TabList"/>
    <dgm:cxn modelId="{41C27651-9229-4E24-9E08-1A1E82423765}" type="presOf" srcId="{BE683EC1-73D0-4535-B96E-CEF0DB647853}" destId="{DFCFF1CE-E6F4-4C72-9BD0-05DB77D5F4BC}" srcOrd="0" destOrd="0" presId="urn:microsoft.com/office/officeart/2011/layout/TabList"/>
    <dgm:cxn modelId="{DB543272-3EB0-403D-8BF5-57D271B3C900}" srcId="{BE683EC1-73D0-4535-B96E-CEF0DB647853}" destId="{1EE232AB-7FFD-451C-A097-47A34710B8B0}" srcOrd="3" destOrd="0" parTransId="{E1F8E476-E8EF-4ABB-A180-C3EA92D43DA8}" sibTransId="{6A055328-0930-464D-9788-F925DD804041}"/>
    <dgm:cxn modelId="{368B2D73-F228-4CB7-ABFC-CB98B405EAAA}" type="presOf" srcId="{D6501616-B69D-43D7-BF04-4E354D313927}" destId="{CE9F2BAA-3C9E-40AD-A85D-C5429EADE9E1}" srcOrd="0" destOrd="0" presId="urn:microsoft.com/office/officeart/2011/layout/TabList"/>
    <dgm:cxn modelId="{164B9F88-2674-4538-9F47-401D2E78040B}" srcId="{BE683EC1-73D0-4535-B96E-CEF0DB647853}" destId="{D6501616-B69D-43D7-BF04-4E354D313927}" srcOrd="2" destOrd="0" parTransId="{5BCB8538-6268-4F05-9445-3DCA62878C78}" sibTransId="{1FA4ED80-29A6-4361-8CFD-D437E7D43535}"/>
    <dgm:cxn modelId="{046FB594-5503-421F-88D3-42C9644EAF76}" srcId="{138111D5-143F-4F25-9D34-E852026E8254}" destId="{84639E50-B5ED-4137-A6A4-A68C5F21B7EB}" srcOrd="1" destOrd="0" parTransId="{4588C118-0B83-4FA3-BF14-D547B9712B23}" sibTransId="{8A79AAB2-8D7C-401C-9203-6C463DE173C7}"/>
    <dgm:cxn modelId="{E7149997-213B-485C-ACE3-FBB6FE57955E}" srcId="{1EE232AB-7FFD-451C-A097-47A34710B8B0}" destId="{1C507E57-1ACE-4C3C-886E-762881FCE715}" srcOrd="0" destOrd="0" parTransId="{AA3C7AB6-D84B-4CEF-9B11-4F7C8F31A698}" sibTransId="{5D0FC5FC-42DE-4217-A978-62920F0FBFE1}"/>
    <dgm:cxn modelId="{5F624198-6889-4D97-8F08-A390AEE14B9C}" srcId="{BE683EC1-73D0-4535-B96E-CEF0DB647853}" destId="{138111D5-143F-4F25-9D34-E852026E8254}" srcOrd="0" destOrd="0" parTransId="{86AF5FF2-85AF-4954-A34B-684CD5195809}" sibTransId="{94852EC7-9584-4AED-B0F3-A35DF42318F8}"/>
    <dgm:cxn modelId="{BB1A99A3-D9E0-415A-AA1F-559C9CBA1EC4}" type="presOf" srcId="{53B255C7-1469-4288-9C7F-799F10CD10BA}" destId="{B62C3B37-2A15-4DD7-B8C7-8B377A0A2365}" srcOrd="0" destOrd="0" presId="urn:microsoft.com/office/officeart/2011/layout/TabList"/>
    <dgm:cxn modelId="{519FE2A6-4BF4-4B35-8DBB-DFD1D0CAD3A4}" srcId="{BE683EC1-73D0-4535-B96E-CEF0DB647853}" destId="{CF3F3083-767B-44B3-9AE5-06BAAB9A4B6C}" srcOrd="1" destOrd="0" parTransId="{AEB4D49C-946B-42C9-9061-157B5C903627}" sibTransId="{3B4F64BB-1B6A-42F1-839E-9B8A86E1D538}"/>
    <dgm:cxn modelId="{C3147CCA-4FF1-4F62-A77C-81793BDA8897}" type="presOf" srcId="{84639E50-B5ED-4137-A6A4-A68C5F21B7EB}" destId="{8B57C9D1-9D29-46BB-BDD7-482503AD8462}" srcOrd="0" destOrd="0" presId="urn:microsoft.com/office/officeart/2011/layout/TabList"/>
    <dgm:cxn modelId="{661008D5-EEDA-447F-8626-C2D64A25CC40}" type="presOf" srcId="{1C507E57-1ACE-4C3C-886E-762881FCE715}" destId="{E962CC03-1FF6-46AB-AEBA-5D759517080C}" srcOrd="0" destOrd="0" presId="urn:microsoft.com/office/officeart/2011/layout/TabList"/>
    <dgm:cxn modelId="{80B319D6-CF2E-4DC0-B095-9D484DEAF389}" type="presOf" srcId="{FBBE57B7-758E-4338-9ABD-54DC227F45AF}" destId="{8B57C9D1-9D29-46BB-BDD7-482503AD8462}" srcOrd="0" destOrd="1" presId="urn:microsoft.com/office/officeart/2011/layout/TabList"/>
    <dgm:cxn modelId="{D67CB7E9-13FF-48FB-A522-2429ABF331BF}" srcId="{CF3F3083-767B-44B3-9AE5-06BAAB9A4B6C}" destId="{0BB1F1AD-9746-45D9-A610-CBCAB1735820}" srcOrd="1" destOrd="0" parTransId="{35F9F483-86BF-4139-94BB-38EF3EAF34CD}" sibTransId="{AE69DA5B-75F8-4242-9706-266CE3B07434}"/>
    <dgm:cxn modelId="{B08550EA-D009-483A-A30F-2FCD68ADD60F}" type="presOf" srcId="{CF3F3083-767B-44B3-9AE5-06BAAB9A4B6C}" destId="{74371C49-B81E-427E-BFDB-594CEAE96E0E}" srcOrd="0" destOrd="0" presId="urn:microsoft.com/office/officeart/2011/layout/TabList"/>
    <dgm:cxn modelId="{1BD7EAF1-1F7A-4F40-BE51-91B955A364B8}" srcId="{D6501616-B69D-43D7-BF04-4E354D313927}" destId="{53B255C7-1469-4288-9C7F-799F10CD10BA}" srcOrd="1" destOrd="0" parTransId="{DC138DCD-4429-4C45-96AF-58582DEE9C16}" sibTransId="{3555A33B-6855-4C4B-89DB-9D086DFA1609}"/>
    <dgm:cxn modelId="{854116F0-4103-4DFF-89B0-7FA7FA58FB71}" type="presParOf" srcId="{DFCFF1CE-E6F4-4C72-9BD0-05DB77D5F4BC}" destId="{F7479FF5-670D-48FB-9387-4F0CE645D759}" srcOrd="0" destOrd="0" presId="urn:microsoft.com/office/officeart/2011/layout/TabList"/>
    <dgm:cxn modelId="{40E37B75-48B4-4BA7-8A9E-A2AFC2C330E1}" type="presParOf" srcId="{F7479FF5-670D-48FB-9387-4F0CE645D759}" destId="{7D61E04D-BC0D-44B3-8D33-4020EDBF1956}" srcOrd="0" destOrd="0" presId="urn:microsoft.com/office/officeart/2011/layout/TabList"/>
    <dgm:cxn modelId="{72DE1743-116A-44F8-9209-DA821F45E42A}" type="presParOf" srcId="{F7479FF5-670D-48FB-9387-4F0CE645D759}" destId="{43D767BA-37FA-440A-BC60-6AD11363796F}" srcOrd="1" destOrd="0" presId="urn:microsoft.com/office/officeart/2011/layout/TabList"/>
    <dgm:cxn modelId="{3BD3793D-54AC-4FAE-9B7E-1B3402C3AFF8}" type="presParOf" srcId="{F7479FF5-670D-48FB-9387-4F0CE645D759}" destId="{9683A415-421E-4790-9FBC-4AACB46C5298}" srcOrd="2" destOrd="0" presId="urn:microsoft.com/office/officeart/2011/layout/TabList"/>
    <dgm:cxn modelId="{06FCD438-D84F-4955-9964-5BE6FDF69270}" type="presParOf" srcId="{DFCFF1CE-E6F4-4C72-9BD0-05DB77D5F4BC}" destId="{8B57C9D1-9D29-46BB-BDD7-482503AD8462}" srcOrd="1" destOrd="0" presId="urn:microsoft.com/office/officeart/2011/layout/TabList"/>
    <dgm:cxn modelId="{25B2136E-7542-4301-8170-C4392947801A}" type="presParOf" srcId="{DFCFF1CE-E6F4-4C72-9BD0-05DB77D5F4BC}" destId="{C05D95C3-B433-4AA4-83B5-8957CA565CD7}" srcOrd="2" destOrd="0" presId="urn:microsoft.com/office/officeart/2011/layout/TabList"/>
    <dgm:cxn modelId="{4C39756F-5719-4F4F-AFCB-3763EAEB9E27}" type="presParOf" srcId="{DFCFF1CE-E6F4-4C72-9BD0-05DB77D5F4BC}" destId="{3AF43050-AAC9-43DA-8295-47A4970DA0E1}" srcOrd="3" destOrd="0" presId="urn:microsoft.com/office/officeart/2011/layout/TabList"/>
    <dgm:cxn modelId="{F98FFF77-B907-4100-9698-940B30714A67}" type="presParOf" srcId="{3AF43050-AAC9-43DA-8295-47A4970DA0E1}" destId="{D409C408-783B-45A0-A7B2-860586D55C91}" srcOrd="0" destOrd="0" presId="urn:microsoft.com/office/officeart/2011/layout/TabList"/>
    <dgm:cxn modelId="{C86706F3-E959-4B98-905E-9B2B18112E1C}" type="presParOf" srcId="{3AF43050-AAC9-43DA-8295-47A4970DA0E1}" destId="{74371C49-B81E-427E-BFDB-594CEAE96E0E}" srcOrd="1" destOrd="0" presId="urn:microsoft.com/office/officeart/2011/layout/TabList"/>
    <dgm:cxn modelId="{18BD57A9-1878-44AA-8637-7C0947A2CDF4}" type="presParOf" srcId="{3AF43050-AAC9-43DA-8295-47A4970DA0E1}" destId="{E49BA96D-33DD-4A88-BFA3-C68808A37B96}" srcOrd="2" destOrd="0" presId="urn:microsoft.com/office/officeart/2011/layout/TabList"/>
    <dgm:cxn modelId="{5ABCB367-1E11-4E61-B50F-5F12FFB05BBA}" type="presParOf" srcId="{DFCFF1CE-E6F4-4C72-9BD0-05DB77D5F4BC}" destId="{9B219E3D-82AA-43B2-9BEE-4B5F2BA12C57}" srcOrd="4" destOrd="0" presId="urn:microsoft.com/office/officeart/2011/layout/TabList"/>
    <dgm:cxn modelId="{9C5CAB6E-BC0A-482E-9683-DB67709790AD}" type="presParOf" srcId="{DFCFF1CE-E6F4-4C72-9BD0-05DB77D5F4BC}" destId="{80723A66-81A4-4D82-BE6C-6FB2658B069A}" srcOrd="5" destOrd="0" presId="urn:microsoft.com/office/officeart/2011/layout/TabList"/>
    <dgm:cxn modelId="{197BCB2A-2181-4763-92E4-1BF4F8CAB836}" type="presParOf" srcId="{DFCFF1CE-E6F4-4C72-9BD0-05DB77D5F4BC}" destId="{949E72BD-7DD7-4C09-B774-E26875F767BF}" srcOrd="6" destOrd="0" presId="urn:microsoft.com/office/officeart/2011/layout/TabList"/>
    <dgm:cxn modelId="{CFE02B3D-07F7-4FDA-9622-A0E873B1852D}" type="presParOf" srcId="{949E72BD-7DD7-4C09-B774-E26875F767BF}" destId="{943A31F1-280E-4F31-82A6-76172D1615AD}" srcOrd="0" destOrd="0" presId="urn:microsoft.com/office/officeart/2011/layout/TabList"/>
    <dgm:cxn modelId="{938002C7-0C2B-4677-A2C1-ADC55A1CE19C}" type="presParOf" srcId="{949E72BD-7DD7-4C09-B774-E26875F767BF}" destId="{CE9F2BAA-3C9E-40AD-A85D-C5429EADE9E1}" srcOrd="1" destOrd="0" presId="urn:microsoft.com/office/officeart/2011/layout/TabList"/>
    <dgm:cxn modelId="{C9FDEBCC-7FEE-4236-ACA0-0109953B0E19}" type="presParOf" srcId="{949E72BD-7DD7-4C09-B774-E26875F767BF}" destId="{A8F96498-790A-4D4C-A2CB-699B2C633C09}" srcOrd="2" destOrd="0" presId="urn:microsoft.com/office/officeart/2011/layout/TabList"/>
    <dgm:cxn modelId="{0DC9868E-9978-40D2-B47A-CB1EFA9D897E}" type="presParOf" srcId="{DFCFF1CE-E6F4-4C72-9BD0-05DB77D5F4BC}" destId="{B62C3B37-2A15-4DD7-B8C7-8B377A0A2365}" srcOrd="7" destOrd="0" presId="urn:microsoft.com/office/officeart/2011/layout/TabList"/>
    <dgm:cxn modelId="{5D13CDD5-E8EF-436E-8B4A-75FD56E0B7C9}" type="presParOf" srcId="{DFCFF1CE-E6F4-4C72-9BD0-05DB77D5F4BC}" destId="{2EE36757-76CA-4CC5-8BE4-1967F1F9E6E5}" srcOrd="8" destOrd="0" presId="urn:microsoft.com/office/officeart/2011/layout/TabList"/>
    <dgm:cxn modelId="{683FC3EC-FDAF-4F86-B502-A421BE2443CB}" type="presParOf" srcId="{DFCFF1CE-E6F4-4C72-9BD0-05DB77D5F4BC}" destId="{5E02CF82-A886-49A4-8262-EBBFE459C77C}" srcOrd="9" destOrd="0" presId="urn:microsoft.com/office/officeart/2011/layout/TabList"/>
    <dgm:cxn modelId="{CF56D6DD-0FFA-4073-A8A6-049A11DC64B1}" type="presParOf" srcId="{5E02CF82-A886-49A4-8262-EBBFE459C77C}" destId="{E962CC03-1FF6-46AB-AEBA-5D759517080C}" srcOrd="0" destOrd="0" presId="urn:microsoft.com/office/officeart/2011/layout/TabList"/>
    <dgm:cxn modelId="{2C365A15-FE22-4373-8EBB-67315EA9CFE5}" type="presParOf" srcId="{5E02CF82-A886-49A4-8262-EBBFE459C77C}" destId="{823650CD-65FF-4742-AF5C-3710412D37FD}" srcOrd="1" destOrd="0" presId="urn:microsoft.com/office/officeart/2011/layout/TabList"/>
    <dgm:cxn modelId="{B6538F87-4067-4FD5-A025-5B7A6E856365}" type="presParOf" srcId="{5E02CF82-A886-49A4-8262-EBBFE459C77C}" destId="{25584D0B-2CC8-41BF-9764-1D3A0E2369A6}" srcOrd="2" destOrd="0" presId="urn:microsoft.com/office/officeart/2011/layout/TabList"/>
    <dgm:cxn modelId="{F44908FC-FA29-498F-A245-CCD08CAD3CAE}" type="presParOf" srcId="{DFCFF1CE-E6F4-4C72-9BD0-05DB77D5F4BC}" destId="{D330F06F-3934-4C9C-A697-DA02126FE4AA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692EF-37EB-4456-8413-96F12EE2AB02}">
      <dsp:nvSpPr>
        <dsp:cNvPr id="0" name=""/>
        <dsp:cNvSpPr/>
      </dsp:nvSpPr>
      <dsp:spPr>
        <a:xfrm rot="5400000">
          <a:off x="1006657" y="1007123"/>
          <a:ext cx="890713" cy="1014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74E02-7BD3-4F09-8EF2-0639B2FA993D}">
      <dsp:nvSpPr>
        <dsp:cNvPr id="0" name=""/>
        <dsp:cNvSpPr/>
      </dsp:nvSpPr>
      <dsp:spPr>
        <a:xfrm>
          <a:off x="610817" y="19749"/>
          <a:ext cx="1819147" cy="1049557"/>
        </a:xfrm>
        <a:prstGeom prst="roundRect">
          <a:avLst>
            <a:gd name="adj" fmla="val 1667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Collection</a:t>
          </a:r>
          <a:endParaRPr lang="en-MY" sz="1800" kern="1200" dirty="0"/>
        </a:p>
      </dsp:txBody>
      <dsp:txXfrm>
        <a:off x="662061" y="70993"/>
        <a:ext cx="1716659" cy="947069"/>
      </dsp:txXfrm>
    </dsp:sp>
    <dsp:sp modelId="{75153645-AC82-4076-9C0E-A11F6D4AFD9F}">
      <dsp:nvSpPr>
        <dsp:cNvPr id="0" name=""/>
        <dsp:cNvSpPr/>
      </dsp:nvSpPr>
      <dsp:spPr>
        <a:xfrm>
          <a:off x="2270110" y="119848"/>
          <a:ext cx="1090547" cy="848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1C7E8-C060-4DC4-8A4B-B84197F219F7}">
      <dsp:nvSpPr>
        <dsp:cNvPr id="0" name=""/>
        <dsp:cNvSpPr/>
      </dsp:nvSpPr>
      <dsp:spPr>
        <a:xfrm rot="5400000">
          <a:off x="2624841" y="2186122"/>
          <a:ext cx="890713" cy="1014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99634D-897A-4E0D-80B2-43EE5FB8EB24}">
      <dsp:nvSpPr>
        <dsp:cNvPr id="0" name=""/>
        <dsp:cNvSpPr/>
      </dsp:nvSpPr>
      <dsp:spPr>
        <a:xfrm>
          <a:off x="1930741" y="1198748"/>
          <a:ext cx="2415668" cy="1049557"/>
        </a:xfrm>
        <a:prstGeom prst="roundRect">
          <a:avLst>
            <a:gd name="adj" fmla="val 1667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Training of the Machine Learning Model</a:t>
          </a:r>
          <a:endParaRPr lang="en-MY" sz="1800" kern="1200" dirty="0"/>
        </a:p>
      </dsp:txBody>
      <dsp:txXfrm>
        <a:off x="1981985" y="1249992"/>
        <a:ext cx="2313180" cy="947069"/>
      </dsp:txXfrm>
    </dsp:sp>
    <dsp:sp modelId="{1EA26332-40EA-4788-9B92-59140EF5D264}">
      <dsp:nvSpPr>
        <dsp:cNvPr id="0" name=""/>
        <dsp:cNvSpPr/>
      </dsp:nvSpPr>
      <dsp:spPr>
        <a:xfrm>
          <a:off x="3888294" y="1298847"/>
          <a:ext cx="1090547" cy="848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79857-EBE8-4F20-A757-C51C42D16FF0}">
      <dsp:nvSpPr>
        <dsp:cNvPr id="0" name=""/>
        <dsp:cNvSpPr/>
      </dsp:nvSpPr>
      <dsp:spPr>
        <a:xfrm>
          <a:off x="3556069" y="2397497"/>
          <a:ext cx="2857537" cy="1049557"/>
        </a:xfrm>
        <a:prstGeom prst="roundRect">
          <a:avLst>
            <a:gd name="adj" fmla="val 1667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Optimization based on price elasticity predictions</a:t>
          </a:r>
          <a:endParaRPr lang="en-MY" sz="1800" kern="1200" dirty="0"/>
        </a:p>
      </dsp:txBody>
      <dsp:txXfrm>
        <a:off x="3607313" y="2448741"/>
        <a:ext cx="2755049" cy="947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41927-C67D-4F6A-A4A9-6D300D015726}">
      <dsp:nvSpPr>
        <dsp:cNvPr id="0" name=""/>
        <dsp:cNvSpPr/>
      </dsp:nvSpPr>
      <dsp:spPr>
        <a:xfrm>
          <a:off x="0" y="3051357"/>
          <a:ext cx="60960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48D5CC-36CF-4728-9F4A-19E325565401}">
      <dsp:nvSpPr>
        <dsp:cNvPr id="0" name=""/>
        <dsp:cNvSpPr/>
      </dsp:nvSpPr>
      <dsp:spPr>
        <a:xfrm>
          <a:off x="0" y="1740750"/>
          <a:ext cx="60960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708D1-2B63-44F9-A648-E111ED9B1746}">
      <dsp:nvSpPr>
        <dsp:cNvPr id="0" name=""/>
        <dsp:cNvSpPr/>
      </dsp:nvSpPr>
      <dsp:spPr>
        <a:xfrm>
          <a:off x="0" y="430144"/>
          <a:ext cx="60960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2D06F-922E-4794-A2F7-54E8DA74D73A}">
      <dsp:nvSpPr>
        <dsp:cNvPr id="0" name=""/>
        <dsp:cNvSpPr/>
      </dsp:nvSpPr>
      <dsp:spPr>
        <a:xfrm>
          <a:off x="1584959" y="479"/>
          <a:ext cx="4511040" cy="42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2300" kern="1200" dirty="0"/>
        </a:p>
      </dsp:txBody>
      <dsp:txXfrm>
        <a:off x="1584959" y="479"/>
        <a:ext cx="4511040" cy="429664"/>
      </dsp:txXfrm>
    </dsp:sp>
    <dsp:sp modelId="{CEF53881-729D-4612-94F4-C6DD17398ED3}">
      <dsp:nvSpPr>
        <dsp:cNvPr id="0" name=""/>
        <dsp:cNvSpPr/>
      </dsp:nvSpPr>
      <dsp:spPr>
        <a:xfrm>
          <a:off x="0" y="479"/>
          <a:ext cx="1584960" cy="429664"/>
        </a:xfrm>
        <a:prstGeom prst="round2SameRect">
          <a:avLst>
            <a:gd name="adj1" fmla="val 16670"/>
            <a:gd name="adj2" fmla="val 0"/>
          </a:avLst>
        </a:prstGeom>
        <a:solidFill>
          <a:schemeClr val="accent6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Source</a:t>
          </a:r>
          <a:endParaRPr lang="en-MY" sz="2300" kern="1200" dirty="0"/>
        </a:p>
      </dsp:txBody>
      <dsp:txXfrm>
        <a:off x="20978" y="21457"/>
        <a:ext cx="1543004" cy="408686"/>
      </dsp:txXfrm>
    </dsp:sp>
    <dsp:sp modelId="{E7FAE60C-DDD3-4787-866C-CE39D277F96D}">
      <dsp:nvSpPr>
        <dsp:cNvPr id="0" name=""/>
        <dsp:cNvSpPr/>
      </dsp:nvSpPr>
      <dsp:spPr>
        <a:xfrm>
          <a:off x="0" y="430144"/>
          <a:ext cx="6096000" cy="859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u="sng" kern="1200" dirty="0">
              <a:hlinkClick xmlns:r="http://schemas.openxmlformats.org/officeDocument/2006/relationships" r:id="rId1"/>
            </a:rPr>
            <a:t>https://www.kaggle.com/datasets/vijayuv/onlineretail</a:t>
          </a:r>
          <a:endParaRPr lang="en-MY" sz="1800" kern="1200" dirty="0"/>
        </a:p>
      </dsp:txBody>
      <dsp:txXfrm>
        <a:off x="0" y="430144"/>
        <a:ext cx="6096000" cy="859458"/>
      </dsp:txXfrm>
    </dsp:sp>
    <dsp:sp modelId="{E27C37DB-D870-4F44-8C31-4811E8E09541}">
      <dsp:nvSpPr>
        <dsp:cNvPr id="0" name=""/>
        <dsp:cNvSpPr/>
      </dsp:nvSpPr>
      <dsp:spPr>
        <a:xfrm>
          <a:off x="1584959" y="1311085"/>
          <a:ext cx="4511040" cy="42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2300" kern="1200" dirty="0"/>
        </a:p>
      </dsp:txBody>
      <dsp:txXfrm>
        <a:off x="1584959" y="1311085"/>
        <a:ext cx="4511040" cy="429664"/>
      </dsp:txXfrm>
    </dsp:sp>
    <dsp:sp modelId="{E5C97FFC-33B5-4D0B-849B-DA5D08C21256}">
      <dsp:nvSpPr>
        <dsp:cNvPr id="0" name=""/>
        <dsp:cNvSpPr/>
      </dsp:nvSpPr>
      <dsp:spPr>
        <a:xfrm>
          <a:off x="0" y="1311085"/>
          <a:ext cx="1584960" cy="429664"/>
        </a:xfrm>
        <a:prstGeom prst="round2SameRect">
          <a:avLst>
            <a:gd name="adj1" fmla="val 16670"/>
            <a:gd name="adj2" fmla="val 0"/>
          </a:avLst>
        </a:prstGeom>
        <a:solidFill>
          <a:schemeClr val="accent6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Type</a:t>
          </a:r>
          <a:endParaRPr lang="en-MY" sz="2300" kern="1200" dirty="0"/>
        </a:p>
      </dsp:txBody>
      <dsp:txXfrm>
        <a:off x="20978" y="1332063"/>
        <a:ext cx="1543004" cy="408686"/>
      </dsp:txXfrm>
    </dsp:sp>
    <dsp:sp modelId="{136F6DE2-9504-4D59-BEFE-591C674FABC0}">
      <dsp:nvSpPr>
        <dsp:cNvPr id="0" name=""/>
        <dsp:cNvSpPr/>
      </dsp:nvSpPr>
      <dsp:spPr>
        <a:xfrm>
          <a:off x="0" y="1740750"/>
          <a:ext cx="6096000" cy="859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Transactional data set for a UK-based online retail</a:t>
          </a:r>
          <a:endParaRPr lang="en-MY" sz="1800" kern="1200" dirty="0"/>
        </a:p>
      </dsp:txBody>
      <dsp:txXfrm>
        <a:off x="0" y="1740750"/>
        <a:ext cx="6096000" cy="859458"/>
      </dsp:txXfrm>
    </dsp:sp>
    <dsp:sp modelId="{FAF1443B-05CE-4145-A89C-0C096064037C}">
      <dsp:nvSpPr>
        <dsp:cNvPr id="0" name=""/>
        <dsp:cNvSpPr/>
      </dsp:nvSpPr>
      <dsp:spPr>
        <a:xfrm>
          <a:off x="1584959" y="2621692"/>
          <a:ext cx="4511040" cy="42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2300" kern="1200" dirty="0"/>
        </a:p>
      </dsp:txBody>
      <dsp:txXfrm>
        <a:off x="1584959" y="2621692"/>
        <a:ext cx="4511040" cy="429664"/>
      </dsp:txXfrm>
    </dsp:sp>
    <dsp:sp modelId="{1BE5A4D5-68A7-427F-A26F-6436D2A8B25F}">
      <dsp:nvSpPr>
        <dsp:cNvPr id="0" name=""/>
        <dsp:cNvSpPr/>
      </dsp:nvSpPr>
      <dsp:spPr>
        <a:xfrm>
          <a:off x="0" y="2621692"/>
          <a:ext cx="1584960" cy="429664"/>
        </a:xfrm>
        <a:prstGeom prst="round2SameRect">
          <a:avLst>
            <a:gd name="adj1" fmla="val 16670"/>
            <a:gd name="adj2" fmla="val 0"/>
          </a:avLst>
        </a:prstGeom>
        <a:solidFill>
          <a:schemeClr val="accent6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Industry</a:t>
          </a:r>
          <a:endParaRPr lang="en-MY" sz="2300" kern="1200" dirty="0"/>
        </a:p>
      </dsp:txBody>
      <dsp:txXfrm>
        <a:off x="20978" y="2642670"/>
        <a:ext cx="1543004" cy="408686"/>
      </dsp:txXfrm>
    </dsp:sp>
    <dsp:sp modelId="{E10D6614-2C65-4715-AAB1-C1BC61CAC9B5}">
      <dsp:nvSpPr>
        <dsp:cNvPr id="0" name=""/>
        <dsp:cNvSpPr/>
      </dsp:nvSpPr>
      <dsp:spPr>
        <a:xfrm>
          <a:off x="0" y="3051357"/>
          <a:ext cx="6096000" cy="859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Online retail where the company mainly sells unique all occasion gifts. </a:t>
          </a:r>
          <a:endParaRPr lang="en-MY" sz="1800" kern="1200" dirty="0"/>
        </a:p>
      </dsp:txBody>
      <dsp:txXfrm>
        <a:off x="0" y="3051357"/>
        <a:ext cx="6096000" cy="8594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908BDA-D680-4167-B06F-8C32579EA215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A24ED-2C50-4F71-8F38-FA8EDF616B4C}">
      <dsp:nvSpPr>
        <dsp:cNvPr id="0" name=""/>
        <dsp:cNvSpPr/>
      </dsp:nvSpPr>
      <dsp:spPr>
        <a:xfrm>
          <a:off x="3506" y="1219199"/>
          <a:ext cx="1956438" cy="1625600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a) Description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b) Quantity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c) Price</a:t>
          </a:r>
          <a:endParaRPr lang="en-MY" sz="1800" kern="1200" dirty="0"/>
        </a:p>
      </dsp:txBody>
      <dsp:txXfrm>
        <a:off x="82861" y="1298554"/>
        <a:ext cx="1797728" cy="1466890"/>
      </dsp:txXfrm>
    </dsp:sp>
    <dsp:sp modelId="{1E33B3A0-5B42-4B42-95FD-49E091215DC2}">
      <dsp:nvSpPr>
        <dsp:cNvPr id="0" name=""/>
        <dsp:cNvSpPr/>
      </dsp:nvSpPr>
      <dsp:spPr>
        <a:xfrm>
          <a:off x="2069780" y="1219199"/>
          <a:ext cx="1956438" cy="1625600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a) Missing values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b) Outliers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c) Data type</a:t>
          </a:r>
          <a:endParaRPr lang="en-MY" sz="1800" kern="1200" dirty="0"/>
        </a:p>
      </dsp:txBody>
      <dsp:txXfrm>
        <a:off x="2149135" y="1298554"/>
        <a:ext cx="1797728" cy="1466890"/>
      </dsp:txXfrm>
    </dsp:sp>
    <dsp:sp modelId="{213C0B81-1D7A-49F4-ACEB-6D52BF443251}">
      <dsp:nvSpPr>
        <dsp:cNvPr id="0" name=""/>
        <dsp:cNvSpPr/>
      </dsp:nvSpPr>
      <dsp:spPr>
        <a:xfrm>
          <a:off x="4136054" y="1219199"/>
          <a:ext cx="1956438" cy="1625600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a) Trend analysis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b) Validation of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   assumptions  &amp;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   hypothesis</a:t>
          </a:r>
          <a:endParaRPr lang="en-MY" sz="1800" kern="1200" dirty="0"/>
        </a:p>
      </dsp:txBody>
      <dsp:txXfrm>
        <a:off x="4215409" y="1298554"/>
        <a:ext cx="1797728" cy="14668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EF669-925E-43E9-91B0-E5B338E71D7B}">
      <dsp:nvSpPr>
        <dsp:cNvPr id="0" name=""/>
        <dsp:cNvSpPr/>
      </dsp:nvSpPr>
      <dsp:spPr>
        <a:xfrm>
          <a:off x="0" y="326259"/>
          <a:ext cx="6710784" cy="1683572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9DF8B-DDED-4731-8F0D-BA1195D2661C}">
      <dsp:nvSpPr>
        <dsp:cNvPr id="0" name=""/>
        <dsp:cNvSpPr/>
      </dsp:nvSpPr>
      <dsp:spPr>
        <a:xfrm>
          <a:off x="206249" y="183394"/>
          <a:ext cx="1464717" cy="123461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C21810-EFF2-445C-9486-013DC0E3AEA0}">
      <dsp:nvSpPr>
        <dsp:cNvPr id="0" name=""/>
        <dsp:cNvSpPr/>
      </dsp:nvSpPr>
      <dsp:spPr>
        <a:xfrm rot="10800000">
          <a:off x="206249" y="1560326"/>
          <a:ext cx="1464717" cy="2222027"/>
        </a:xfrm>
        <a:prstGeom prst="round2SameRect">
          <a:avLst>
            <a:gd name="adj1" fmla="val 10500"/>
            <a:gd name="adj2" fmla="val 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kern="1200" dirty="0">
              <a:solidFill>
                <a:schemeClr val="tx1"/>
              </a:solidFill>
            </a:rPr>
            <a:t>&lt;1  </a:t>
          </a:r>
          <a:r>
            <a:rPr lang="en-US" sz="1100" kern="1200" dirty="0">
              <a:solidFill>
                <a:schemeClr val="tx1"/>
              </a:solidFill>
            </a:rPr>
            <a:t>demand is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100" kern="1200" dirty="0">
              <a:solidFill>
                <a:schemeClr val="tx1"/>
              </a:solidFill>
            </a:rPr>
            <a:t>         </a:t>
          </a:r>
          <a:r>
            <a:rPr lang="en-US" sz="1400" b="1" u="sng" kern="1200" dirty="0">
              <a:solidFill>
                <a:schemeClr val="tx1"/>
              </a:solidFill>
            </a:rPr>
            <a:t>insensitive</a:t>
          </a:r>
          <a:r>
            <a:rPr lang="en-US" sz="1100" kern="1200" dirty="0">
              <a:solidFill>
                <a:schemeClr val="tx1"/>
              </a:solidFill>
            </a:rPr>
            <a:t>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100" kern="1200" dirty="0">
              <a:solidFill>
                <a:schemeClr val="tx1"/>
              </a:solidFill>
            </a:rPr>
            <a:t>         to price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kern="1200" dirty="0">
              <a:solidFill>
                <a:schemeClr val="tx1"/>
              </a:solidFill>
            </a:rPr>
            <a:t>&gt;1  </a:t>
          </a:r>
          <a:r>
            <a:rPr lang="en-US" sz="1100" kern="1200" dirty="0">
              <a:solidFill>
                <a:schemeClr val="tx1"/>
              </a:solidFill>
            </a:rPr>
            <a:t>demand is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100" kern="1200" dirty="0">
              <a:solidFill>
                <a:schemeClr val="tx1"/>
              </a:solidFill>
            </a:rPr>
            <a:t>         </a:t>
          </a:r>
          <a:r>
            <a:rPr lang="en-US" sz="1400" b="1" u="sng" kern="1200" dirty="0">
              <a:solidFill>
                <a:schemeClr val="tx1"/>
              </a:solidFill>
            </a:rPr>
            <a:t>sensitive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100" kern="1200" dirty="0">
              <a:solidFill>
                <a:schemeClr val="tx1"/>
              </a:solidFill>
            </a:rPr>
            <a:t>         to  price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kern="1200" dirty="0">
              <a:solidFill>
                <a:schemeClr val="tx1"/>
              </a:solidFill>
            </a:rPr>
            <a:t>1</a:t>
          </a:r>
          <a:r>
            <a:rPr lang="en-US" sz="1100" kern="1200" dirty="0">
              <a:solidFill>
                <a:schemeClr val="tx1"/>
              </a:solidFill>
            </a:rPr>
            <a:t>      </a:t>
          </a:r>
          <a:r>
            <a:rPr lang="en-US" sz="1400" b="1" u="sng" kern="1200" dirty="0">
              <a:solidFill>
                <a:schemeClr val="tx1"/>
              </a:solidFill>
            </a:rPr>
            <a:t>Revenue 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u="none" kern="1200" dirty="0">
              <a:solidFill>
                <a:schemeClr val="tx1"/>
              </a:solidFill>
            </a:rPr>
            <a:t>       </a:t>
          </a:r>
          <a:r>
            <a:rPr lang="en-US" sz="1400" b="1" u="sng" kern="1200" dirty="0">
              <a:solidFill>
                <a:schemeClr val="tx1"/>
              </a:solidFill>
            </a:rPr>
            <a:t>maximized</a:t>
          </a:r>
          <a:endParaRPr lang="en-MY" sz="1400" b="1" u="sng" kern="1200" dirty="0">
            <a:solidFill>
              <a:schemeClr val="tx1"/>
            </a:solidFill>
          </a:endParaRPr>
        </a:p>
      </dsp:txBody>
      <dsp:txXfrm rot="10800000">
        <a:off x="251294" y="1560326"/>
        <a:ext cx="1374627" cy="2176982"/>
      </dsp:txXfrm>
    </dsp:sp>
    <dsp:sp modelId="{92C056D3-614D-43A3-801E-EC52818AD94F}">
      <dsp:nvSpPr>
        <dsp:cNvPr id="0" name=""/>
        <dsp:cNvSpPr/>
      </dsp:nvSpPr>
      <dsp:spPr>
        <a:xfrm>
          <a:off x="1817438" y="184536"/>
          <a:ext cx="1464717" cy="123461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03EE30-C594-4332-A4BA-CA0AE61557D7}">
      <dsp:nvSpPr>
        <dsp:cNvPr id="0" name=""/>
        <dsp:cNvSpPr/>
      </dsp:nvSpPr>
      <dsp:spPr>
        <a:xfrm rot="10800000">
          <a:off x="1817438" y="1563752"/>
          <a:ext cx="1464717" cy="2217459"/>
        </a:xfrm>
        <a:prstGeom prst="round2SameRect">
          <a:avLst>
            <a:gd name="adj1" fmla="val 10500"/>
            <a:gd name="adj2" fmla="val 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MY" sz="3000" kern="1200" dirty="0"/>
        </a:p>
      </dsp:txBody>
      <dsp:txXfrm rot="10800000">
        <a:off x="1862483" y="1563752"/>
        <a:ext cx="1374627" cy="2172414"/>
      </dsp:txXfrm>
    </dsp:sp>
    <dsp:sp modelId="{491CB426-CC6D-4753-BAA5-14EB1BAAA0D7}">
      <dsp:nvSpPr>
        <dsp:cNvPr id="0" name=""/>
        <dsp:cNvSpPr/>
      </dsp:nvSpPr>
      <dsp:spPr>
        <a:xfrm>
          <a:off x="3428627" y="188842"/>
          <a:ext cx="1464717" cy="123461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A67D9-9E5E-4548-8038-6F0173D33F5D}">
      <dsp:nvSpPr>
        <dsp:cNvPr id="0" name=""/>
        <dsp:cNvSpPr/>
      </dsp:nvSpPr>
      <dsp:spPr>
        <a:xfrm rot="10800000">
          <a:off x="3428627" y="1576669"/>
          <a:ext cx="1464717" cy="2200236"/>
        </a:xfrm>
        <a:prstGeom prst="round2SameRect">
          <a:avLst>
            <a:gd name="adj1" fmla="val 10500"/>
            <a:gd name="adj2" fmla="val 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>
            <a:solidFill>
              <a:schemeClr val="tx1"/>
            </a:solidFill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>
            <a:solidFill>
              <a:schemeClr val="tx1"/>
            </a:solidFill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3000" kern="1200" dirty="0">
            <a:solidFill>
              <a:schemeClr val="tx1"/>
            </a:solidFill>
          </a:endParaRPr>
        </a:p>
      </dsp:txBody>
      <dsp:txXfrm rot="10800000">
        <a:off x="3473672" y="1576669"/>
        <a:ext cx="1374627" cy="2155191"/>
      </dsp:txXfrm>
    </dsp:sp>
    <dsp:sp modelId="{5F63E4DD-363D-4BB7-959A-CA266001C301}">
      <dsp:nvSpPr>
        <dsp:cNvPr id="0" name=""/>
        <dsp:cNvSpPr/>
      </dsp:nvSpPr>
      <dsp:spPr>
        <a:xfrm>
          <a:off x="5039816" y="183389"/>
          <a:ext cx="1464717" cy="123461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A259B7-6179-4D46-A1D4-8D37E566C2ED}">
      <dsp:nvSpPr>
        <dsp:cNvPr id="0" name=""/>
        <dsp:cNvSpPr/>
      </dsp:nvSpPr>
      <dsp:spPr>
        <a:xfrm rot="10800000">
          <a:off x="5039816" y="1560311"/>
          <a:ext cx="1464717" cy="2222048"/>
        </a:xfrm>
        <a:prstGeom prst="round2SameRect">
          <a:avLst>
            <a:gd name="adj1" fmla="val 10500"/>
            <a:gd name="adj2" fmla="val 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3000" kern="1200" dirty="0"/>
        </a:p>
      </dsp:txBody>
      <dsp:txXfrm rot="10800000">
        <a:off x="5084861" y="1560311"/>
        <a:ext cx="1374627" cy="21770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84D0B-2CC8-41BF-9764-1D3A0E2369A6}">
      <dsp:nvSpPr>
        <dsp:cNvPr id="0" name=""/>
        <dsp:cNvSpPr/>
      </dsp:nvSpPr>
      <dsp:spPr>
        <a:xfrm>
          <a:off x="0" y="2421421"/>
          <a:ext cx="3512214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F96498-790A-4D4C-A2CB-699B2C633C09}">
      <dsp:nvSpPr>
        <dsp:cNvPr id="0" name=""/>
        <dsp:cNvSpPr/>
      </dsp:nvSpPr>
      <dsp:spPr>
        <a:xfrm>
          <a:off x="0" y="1693950"/>
          <a:ext cx="3512214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9BA96D-33DD-4A88-BFA3-C68808A37B96}">
      <dsp:nvSpPr>
        <dsp:cNvPr id="0" name=""/>
        <dsp:cNvSpPr/>
      </dsp:nvSpPr>
      <dsp:spPr>
        <a:xfrm>
          <a:off x="0" y="966478"/>
          <a:ext cx="3512214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83A415-421E-4790-9FBC-4AACB46C5298}">
      <dsp:nvSpPr>
        <dsp:cNvPr id="0" name=""/>
        <dsp:cNvSpPr/>
      </dsp:nvSpPr>
      <dsp:spPr>
        <a:xfrm>
          <a:off x="0" y="239006"/>
          <a:ext cx="3512214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1E04D-BC0D-44B3-8D33-4020EDBF1956}">
      <dsp:nvSpPr>
        <dsp:cNvPr id="0" name=""/>
        <dsp:cNvSpPr/>
      </dsp:nvSpPr>
      <dsp:spPr>
        <a:xfrm>
          <a:off x="913175" y="514"/>
          <a:ext cx="2599038" cy="238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600" kern="1200" dirty="0">
            <a:solidFill>
              <a:schemeClr val="bg1"/>
            </a:solidFill>
          </a:endParaRPr>
        </a:p>
      </dsp:txBody>
      <dsp:txXfrm>
        <a:off x="913175" y="514"/>
        <a:ext cx="2599038" cy="238491"/>
      </dsp:txXfrm>
    </dsp:sp>
    <dsp:sp modelId="{43D767BA-37FA-440A-BC60-6AD11363796F}">
      <dsp:nvSpPr>
        <dsp:cNvPr id="0" name=""/>
        <dsp:cNvSpPr/>
      </dsp:nvSpPr>
      <dsp:spPr>
        <a:xfrm>
          <a:off x="0" y="514"/>
          <a:ext cx="913175" cy="238491"/>
        </a:xfrm>
        <a:prstGeom prst="round2SameRect">
          <a:avLst>
            <a:gd name="adj1" fmla="val 16670"/>
            <a:gd name="adj2" fmla="val 0"/>
          </a:avLst>
        </a:prstGeom>
        <a:solidFill>
          <a:schemeClr val="accent6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Elasticity</a:t>
          </a:r>
          <a:endParaRPr lang="en-MY" sz="1600" kern="1200" dirty="0"/>
        </a:p>
      </dsp:txBody>
      <dsp:txXfrm>
        <a:off x="11644" y="12158"/>
        <a:ext cx="889887" cy="226847"/>
      </dsp:txXfrm>
    </dsp:sp>
    <dsp:sp modelId="{8B57C9D1-9D29-46BB-BDD7-482503AD8462}">
      <dsp:nvSpPr>
        <dsp:cNvPr id="0" name=""/>
        <dsp:cNvSpPr/>
      </dsp:nvSpPr>
      <dsp:spPr>
        <a:xfrm>
          <a:off x="0" y="239006"/>
          <a:ext cx="3512214" cy="47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Elasticity is 1.4</a:t>
          </a:r>
          <a:endParaRPr lang="en-MY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Product is </a:t>
          </a:r>
          <a:r>
            <a:rPr lang="en-US" sz="1200" b="1" u="sng" kern="1200" dirty="0"/>
            <a:t>sensitive</a:t>
          </a:r>
          <a:r>
            <a:rPr lang="en-US" sz="1200" kern="1200" dirty="0"/>
            <a:t> to price change</a:t>
          </a:r>
          <a:endParaRPr lang="en-MY" sz="1200" kern="1200" dirty="0"/>
        </a:p>
      </dsp:txBody>
      <dsp:txXfrm>
        <a:off x="0" y="239006"/>
        <a:ext cx="3512214" cy="477055"/>
      </dsp:txXfrm>
    </dsp:sp>
    <dsp:sp modelId="{D409C408-783B-45A0-A7B2-860586D55C91}">
      <dsp:nvSpPr>
        <dsp:cNvPr id="0" name=""/>
        <dsp:cNvSpPr/>
      </dsp:nvSpPr>
      <dsp:spPr>
        <a:xfrm>
          <a:off x="913175" y="727986"/>
          <a:ext cx="2599038" cy="238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600" kern="1200" dirty="0">
            <a:solidFill>
              <a:schemeClr val="bg1"/>
            </a:solidFill>
          </a:endParaRPr>
        </a:p>
      </dsp:txBody>
      <dsp:txXfrm>
        <a:off x="913175" y="727986"/>
        <a:ext cx="2599038" cy="238491"/>
      </dsp:txXfrm>
    </dsp:sp>
    <dsp:sp modelId="{74371C49-B81E-427E-BFDB-594CEAE96E0E}">
      <dsp:nvSpPr>
        <dsp:cNvPr id="0" name=""/>
        <dsp:cNvSpPr/>
      </dsp:nvSpPr>
      <dsp:spPr>
        <a:xfrm>
          <a:off x="0" y="727986"/>
          <a:ext cx="913175" cy="238491"/>
        </a:xfrm>
        <a:prstGeom prst="round2SameRect">
          <a:avLst>
            <a:gd name="adj1" fmla="val 16670"/>
            <a:gd name="adj2" fmla="val 0"/>
          </a:avLst>
        </a:prstGeom>
        <a:solidFill>
          <a:schemeClr val="accent6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Slope</a:t>
          </a:r>
          <a:endParaRPr lang="en-MY" sz="1600" kern="1200" dirty="0"/>
        </a:p>
      </dsp:txBody>
      <dsp:txXfrm>
        <a:off x="11644" y="739630"/>
        <a:ext cx="889887" cy="226847"/>
      </dsp:txXfrm>
    </dsp:sp>
    <dsp:sp modelId="{9B219E3D-82AA-43B2-9BEE-4B5F2BA12C57}">
      <dsp:nvSpPr>
        <dsp:cNvPr id="0" name=""/>
        <dsp:cNvSpPr/>
      </dsp:nvSpPr>
      <dsp:spPr>
        <a:xfrm>
          <a:off x="0" y="966478"/>
          <a:ext cx="3512214" cy="47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Every 1 dollar change in price</a:t>
          </a:r>
          <a:endParaRPr lang="en-MY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Demand will change by 7 units</a:t>
          </a:r>
          <a:endParaRPr lang="en-MY" sz="1200" kern="1200" dirty="0"/>
        </a:p>
      </dsp:txBody>
      <dsp:txXfrm>
        <a:off x="0" y="966478"/>
        <a:ext cx="3512214" cy="477055"/>
      </dsp:txXfrm>
    </dsp:sp>
    <dsp:sp modelId="{943A31F1-280E-4F31-82A6-76172D1615AD}">
      <dsp:nvSpPr>
        <dsp:cNvPr id="0" name=""/>
        <dsp:cNvSpPr/>
      </dsp:nvSpPr>
      <dsp:spPr>
        <a:xfrm>
          <a:off x="913175" y="1455458"/>
          <a:ext cx="2599038" cy="238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600" kern="1200" dirty="0">
            <a:solidFill>
              <a:schemeClr val="bg1"/>
            </a:solidFill>
          </a:endParaRPr>
        </a:p>
      </dsp:txBody>
      <dsp:txXfrm>
        <a:off x="913175" y="1455458"/>
        <a:ext cx="2599038" cy="238491"/>
      </dsp:txXfrm>
    </dsp:sp>
    <dsp:sp modelId="{CE9F2BAA-3C9E-40AD-A85D-C5429EADE9E1}">
      <dsp:nvSpPr>
        <dsp:cNvPr id="0" name=""/>
        <dsp:cNvSpPr/>
      </dsp:nvSpPr>
      <dsp:spPr>
        <a:xfrm>
          <a:off x="0" y="1455458"/>
          <a:ext cx="913175" cy="238491"/>
        </a:xfrm>
        <a:prstGeom prst="round2SameRect">
          <a:avLst>
            <a:gd name="adj1" fmla="val 16670"/>
            <a:gd name="adj2" fmla="val 0"/>
          </a:avLst>
        </a:prstGeom>
        <a:solidFill>
          <a:schemeClr val="accent6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Intercept</a:t>
          </a:r>
          <a:endParaRPr lang="en-MY" sz="1600" kern="1200" dirty="0"/>
        </a:p>
      </dsp:txBody>
      <dsp:txXfrm>
        <a:off x="11644" y="1467102"/>
        <a:ext cx="889887" cy="226847"/>
      </dsp:txXfrm>
    </dsp:sp>
    <dsp:sp modelId="{B62C3B37-2A15-4DD7-B8C7-8B377A0A2365}">
      <dsp:nvSpPr>
        <dsp:cNvPr id="0" name=""/>
        <dsp:cNvSpPr/>
      </dsp:nvSpPr>
      <dsp:spPr>
        <a:xfrm>
          <a:off x="0" y="1693950"/>
          <a:ext cx="3512214" cy="47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Business can still sell 39 units with no price change</a:t>
          </a:r>
          <a:endParaRPr lang="en-MY" sz="1200" kern="1200" dirty="0"/>
        </a:p>
      </dsp:txBody>
      <dsp:txXfrm>
        <a:off x="0" y="1693950"/>
        <a:ext cx="3512214" cy="477055"/>
      </dsp:txXfrm>
    </dsp:sp>
    <dsp:sp modelId="{E962CC03-1FF6-46AB-AEBA-5D759517080C}">
      <dsp:nvSpPr>
        <dsp:cNvPr id="0" name=""/>
        <dsp:cNvSpPr/>
      </dsp:nvSpPr>
      <dsp:spPr>
        <a:xfrm>
          <a:off x="913175" y="2182929"/>
          <a:ext cx="2599038" cy="238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600" kern="1200" dirty="0">
            <a:solidFill>
              <a:schemeClr val="bg1"/>
            </a:solidFill>
          </a:endParaRPr>
        </a:p>
      </dsp:txBody>
      <dsp:txXfrm>
        <a:off x="913175" y="2182929"/>
        <a:ext cx="2599038" cy="238491"/>
      </dsp:txXfrm>
    </dsp:sp>
    <dsp:sp modelId="{823650CD-65FF-4742-AF5C-3710412D37FD}">
      <dsp:nvSpPr>
        <dsp:cNvPr id="0" name=""/>
        <dsp:cNvSpPr/>
      </dsp:nvSpPr>
      <dsp:spPr>
        <a:xfrm>
          <a:off x="0" y="2182929"/>
          <a:ext cx="913175" cy="238491"/>
        </a:xfrm>
        <a:prstGeom prst="round2SameRect">
          <a:avLst>
            <a:gd name="adj1" fmla="val 16670"/>
            <a:gd name="adj2" fmla="val 0"/>
          </a:avLst>
        </a:prstGeom>
        <a:solidFill>
          <a:schemeClr val="accent6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R-Squared</a:t>
          </a:r>
          <a:endParaRPr lang="en-MY" sz="1400" kern="1200" dirty="0"/>
        </a:p>
      </dsp:txBody>
      <dsp:txXfrm>
        <a:off x="11644" y="2194573"/>
        <a:ext cx="889887" cy="226847"/>
      </dsp:txXfrm>
    </dsp:sp>
    <dsp:sp modelId="{D330F06F-3934-4C9C-A697-DA02126FE4AA}">
      <dsp:nvSpPr>
        <dsp:cNvPr id="0" name=""/>
        <dsp:cNvSpPr/>
      </dsp:nvSpPr>
      <dsp:spPr>
        <a:xfrm>
          <a:off x="0" y="2421421"/>
          <a:ext cx="3512214" cy="47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Though is low at 1.4%, based on scatterplot, it still indicates linear relationship between Quantity &amp; Price</a:t>
          </a:r>
          <a:endParaRPr lang="en-MY" sz="1200" kern="1200" dirty="0"/>
        </a:p>
      </dsp:txBody>
      <dsp:txXfrm>
        <a:off x="0" y="2421421"/>
        <a:ext cx="3512214" cy="477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376237"/>
            <a:ext cx="6260905" cy="173739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182570"/>
            <a:ext cx="6260905" cy="654741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102393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1"/>
            <a:ext cx="8246070" cy="341715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7"/>
            <a:ext cx="7016194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97405"/>
            <a:ext cx="7016194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71" y="102393"/>
            <a:ext cx="8076896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3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diagramData" Target="../diagrams/data5.xml"/><Relationship Id="rId16" Type="http://schemas.openxmlformats.org/officeDocument/2006/relationships/image" Target="../media/image27.svg"/><Relationship Id="rId20" Type="http://schemas.openxmlformats.org/officeDocument/2006/relationships/image" Target="../media/image31.svg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11" Type="http://schemas.openxmlformats.org/officeDocument/2006/relationships/image" Target="../media/image22.png"/><Relationship Id="rId5" Type="http://schemas.openxmlformats.org/officeDocument/2006/relationships/diagramColors" Target="../diagrams/colors5.xml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30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5" y="783899"/>
            <a:ext cx="7329840" cy="173739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Machine Learning is </a:t>
            </a:r>
            <a:b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Reshaping Price Optimization</a:t>
            </a:r>
            <a:b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6B50DBC0-9405-4821-9B2A-983F24D9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3880"/>
            <a:ext cx="7016194" cy="763525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build the Model</a:t>
            </a:r>
            <a:br>
              <a:rPr lang="en-US" dirty="0"/>
            </a:br>
            <a:r>
              <a:rPr lang="en-US" sz="2700" dirty="0"/>
              <a:t>Metrics Interpretation by Product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E1EC7A2-FA91-4B23-9FDA-45F329D4A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55" y="1304372"/>
            <a:ext cx="7329840" cy="561975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61BC8CF-3478-4A50-9AE8-E26C79CADF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3888896"/>
              </p:ext>
            </p:extLst>
          </p:nvPr>
        </p:nvGraphicFramePr>
        <p:xfrm>
          <a:off x="208549" y="1972521"/>
          <a:ext cx="3512214" cy="2898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6699B74-ABE5-4285-8318-22F4E8EAA7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6175" y="1972521"/>
            <a:ext cx="3643020" cy="2061518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0E0A78-13BD-4328-B3C6-633B71DB71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6175" y="4140213"/>
            <a:ext cx="3643020" cy="925418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23840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00445" cy="76352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ffectLst/>
              </a:rPr>
              <a:t>Key takeaways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C30F59A-7AEF-4B90-ADCD-C86E0A6D1D1B}"/>
              </a:ext>
            </a:extLst>
          </p:cNvPr>
          <p:cNvSpPr txBox="1">
            <a:spLocks/>
          </p:cNvSpPr>
          <p:nvPr/>
        </p:nvSpPr>
        <p:spPr>
          <a:xfrm>
            <a:off x="0" y="598702"/>
            <a:ext cx="9000445" cy="458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effectLst/>
              </a:rPr>
              <a:t>Benefits of machine learning-based pricing work </a:t>
            </a:r>
          </a:p>
        </p:txBody>
      </p:sp>
      <p:pic>
        <p:nvPicPr>
          <p:cNvPr id="6" name="Graphic 5" descr="Table">
            <a:extLst>
              <a:ext uri="{FF2B5EF4-FFF2-40B4-BE49-F238E27FC236}">
                <a16:creationId xmlns:a16="http://schemas.microsoft.com/office/drawing/2014/main" id="{833A47C4-6AB1-40BA-969B-7BE9B4066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784" y="3704442"/>
            <a:ext cx="914400" cy="9144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CCF8479-A73A-4869-A17B-C74F7D4777D7}"/>
              </a:ext>
            </a:extLst>
          </p:cNvPr>
          <p:cNvSpPr/>
          <p:nvPr/>
        </p:nvSpPr>
        <p:spPr>
          <a:xfrm>
            <a:off x="388607" y="1887143"/>
            <a:ext cx="2360081" cy="136921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Huge &amp; Complex data sets</a:t>
            </a:r>
            <a:endParaRPr lang="en-MY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D0E88D-85D3-485A-9F7E-AA6FFC19650C}"/>
              </a:ext>
            </a:extLst>
          </p:cNvPr>
          <p:cNvSpPr/>
          <p:nvPr/>
        </p:nvSpPr>
        <p:spPr>
          <a:xfrm>
            <a:off x="3320181" y="1887143"/>
            <a:ext cx="2360081" cy="136921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 more price reductions at the expense of profit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DABC38-EEA0-4332-8BBA-BF23D072F195}"/>
              </a:ext>
            </a:extLst>
          </p:cNvPr>
          <p:cNvSpPr/>
          <p:nvPr/>
        </p:nvSpPr>
        <p:spPr>
          <a:xfrm>
            <a:off x="6251755" y="1891963"/>
            <a:ext cx="2360081" cy="136921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Improved calculation of willingness to buy</a:t>
            </a:r>
          </a:p>
        </p:txBody>
      </p:sp>
      <p:pic>
        <p:nvPicPr>
          <p:cNvPr id="13" name="Graphic 12" descr="Money">
            <a:extLst>
              <a:ext uri="{FF2B5EF4-FFF2-40B4-BE49-F238E27FC236}">
                <a16:creationId xmlns:a16="http://schemas.microsoft.com/office/drawing/2014/main" id="{8F82D7AE-7830-4FBC-8ED4-CCE66AFD2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800" y="3629483"/>
            <a:ext cx="914400" cy="914400"/>
          </a:xfrm>
          <a:prstGeom prst="rect">
            <a:avLst/>
          </a:prstGeom>
        </p:spPr>
      </p:pic>
      <p:pic>
        <p:nvPicPr>
          <p:cNvPr id="15" name="Graphic 14" descr="Shopping cart">
            <a:extLst>
              <a:ext uri="{FF2B5EF4-FFF2-40B4-BE49-F238E27FC236}">
                <a16:creationId xmlns:a16="http://schemas.microsoft.com/office/drawing/2014/main" id="{CDFC5047-94C6-46B6-B9DE-D4D9302F3D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2175" y="36391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67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D0D5D9-3520-4E2E-ABD0-6F052719F538}"/>
              </a:ext>
            </a:extLst>
          </p:cNvPr>
          <p:cNvSpPr txBox="1"/>
          <p:nvPr/>
        </p:nvSpPr>
        <p:spPr>
          <a:xfrm>
            <a:off x="1976015" y="2143289"/>
            <a:ext cx="56500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6600" dirty="0"/>
              <a:t>~Thank you~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5" y="128470"/>
            <a:ext cx="8559715" cy="76352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effectLst/>
              </a:rPr>
              <a:t>Traditional price optimization and its limitations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88AD287-0E46-43CE-9BEA-C3E7D4284A16}"/>
              </a:ext>
            </a:extLst>
          </p:cNvPr>
          <p:cNvSpPr/>
          <p:nvPr/>
        </p:nvSpPr>
        <p:spPr>
          <a:xfrm>
            <a:off x="536990" y="2179035"/>
            <a:ext cx="2360081" cy="103620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Manual analysis</a:t>
            </a:r>
            <a:endParaRPr lang="en-MY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33CEF4-70FB-4795-8AE9-741DE1F7FE32}"/>
              </a:ext>
            </a:extLst>
          </p:cNvPr>
          <p:cNvSpPr/>
          <p:nvPr/>
        </p:nvSpPr>
        <p:spPr>
          <a:xfrm>
            <a:off x="3469416" y="2179035"/>
            <a:ext cx="2360081" cy="105678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Massive data</a:t>
            </a:r>
            <a:endParaRPr lang="en-MY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85010E-EEB5-4E42-BC7C-06073982191D}"/>
              </a:ext>
            </a:extLst>
          </p:cNvPr>
          <p:cNvSpPr/>
          <p:nvPr/>
        </p:nvSpPr>
        <p:spPr>
          <a:xfrm>
            <a:off x="6401842" y="2158460"/>
            <a:ext cx="2360081" cy="105678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Complex market conditions</a:t>
            </a:r>
          </a:p>
          <a:p>
            <a:pPr algn="ctr"/>
            <a:endParaRPr lang="en-MY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Graphic 9" descr="Business Growth">
            <a:extLst>
              <a:ext uri="{FF2B5EF4-FFF2-40B4-BE49-F238E27FC236}">
                <a16:creationId xmlns:a16="http://schemas.microsoft.com/office/drawing/2014/main" id="{65CBAAC9-B39C-4B37-962A-082C8A936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5195" y="3621533"/>
            <a:ext cx="914400" cy="914400"/>
          </a:xfrm>
          <a:prstGeom prst="rect">
            <a:avLst/>
          </a:prstGeom>
        </p:spPr>
      </p:pic>
      <p:pic>
        <p:nvPicPr>
          <p:cNvPr id="12" name="Graphic 11" descr="Venn diagram">
            <a:extLst>
              <a:ext uri="{FF2B5EF4-FFF2-40B4-BE49-F238E27FC236}">
                <a16:creationId xmlns:a16="http://schemas.microsoft.com/office/drawing/2014/main" id="{52878C88-D120-4474-B09B-4900B7EE9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0690" y="3621533"/>
            <a:ext cx="914400" cy="914400"/>
          </a:xfrm>
          <a:prstGeom prst="rect">
            <a:avLst/>
          </a:prstGeom>
        </p:spPr>
      </p:pic>
      <p:pic>
        <p:nvPicPr>
          <p:cNvPr id="13" name="Graphic 12" descr="Table">
            <a:extLst>
              <a:ext uri="{FF2B5EF4-FFF2-40B4-BE49-F238E27FC236}">
                <a16:creationId xmlns:a16="http://schemas.microsoft.com/office/drawing/2014/main" id="{5B34F5A1-D075-495B-93F2-86A8DDBE01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6695" y="36215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470"/>
            <a:ext cx="8559715" cy="76352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effectLst/>
              </a:rPr>
              <a:t>How does machine learning-based pricing work?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AB0EFBF-35EB-432E-A93F-46844164A3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214504"/>
              </p:ext>
            </p:extLst>
          </p:nvPr>
        </p:nvGraphicFramePr>
        <p:xfrm>
          <a:off x="907080" y="1350110"/>
          <a:ext cx="6719020" cy="3447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915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Information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endParaRPr lang="en-US" dirty="0"/>
          </a:p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6F52446-7373-4787-AB9B-4ED13128F0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1768782"/>
              </p:ext>
            </p:extLst>
          </p:nvPr>
        </p:nvGraphicFramePr>
        <p:xfrm>
          <a:off x="601670" y="1197405"/>
          <a:ext cx="6096000" cy="3911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 (EDA)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DB8AA1E-6BCC-4A3F-A506-AAAAA6DA81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2721256"/>
              </p:ext>
            </p:extLst>
          </p:nvPr>
        </p:nvGraphicFramePr>
        <p:xfrm>
          <a:off x="528694" y="539749"/>
          <a:ext cx="6944700" cy="4322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D61E1AD-D9B8-482A-91B2-D69726426F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639923"/>
              </p:ext>
            </p:extLst>
          </p:nvPr>
        </p:nvGraphicFramePr>
        <p:xfrm>
          <a:off x="777660" y="82140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F46CEDF-E159-4F76-A8CA-175001A1D757}"/>
              </a:ext>
            </a:extLst>
          </p:cNvPr>
          <p:cNvSpPr txBox="1"/>
          <p:nvPr/>
        </p:nvSpPr>
        <p:spPr>
          <a:xfrm>
            <a:off x="1081934" y="3892827"/>
            <a:ext cx="1445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Understand the variables</a:t>
            </a:r>
          </a:p>
          <a:p>
            <a:endParaRPr lang="en-MY" b="1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793F6-B045-4590-A287-C0302AB75C0A}"/>
              </a:ext>
            </a:extLst>
          </p:cNvPr>
          <p:cNvSpPr txBox="1"/>
          <p:nvPr/>
        </p:nvSpPr>
        <p:spPr>
          <a:xfrm>
            <a:off x="2887754" y="3860428"/>
            <a:ext cx="155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Clean the datasets</a:t>
            </a:r>
          </a:p>
          <a:p>
            <a:pPr algn="ctr"/>
            <a:endParaRPr lang="en-MY" b="1" dirty="0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3D4651-069A-47A1-A8E5-96F79FAE7AA8}"/>
              </a:ext>
            </a:extLst>
          </p:cNvPr>
          <p:cNvSpPr txBox="1"/>
          <p:nvPr/>
        </p:nvSpPr>
        <p:spPr>
          <a:xfrm>
            <a:off x="5182820" y="3680421"/>
            <a:ext cx="155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rgbClr val="FFC000"/>
              </a:solidFill>
            </a:endParaRP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Visualizations</a:t>
            </a:r>
          </a:p>
          <a:p>
            <a:endParaRPr lang="en-MY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19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 (EDA)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E58D372F-D3E7-4300-B26A-08CB4392D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716" y="1139761"/>
            <a:ext cx="3967732" cy="3417153"/>
          </a:xfrm>
          <a:prstGeom prst="rect">
            <a:avLst/>
          </a:prstGeom>
        </p:spPr>
      </p:pic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DD5D09F4-C373-4F88-B2E9-EF3207089B70}"/>
              </a:ext>
            </a:extLst>
          </p:cNvPr>
          <p:cNvSpPr/>
          <p:nvPr/>
        </p:nvSpPr>
        <p:spPr>
          <a:xfrm>
            <a:off x="4678364" y="1197405"/>
            <a:ext cx="2290575" cy="2938834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Visualizations: Demand Curve expectation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Assumptions and hypothesis validated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9AABA431-5966-4DC0-BA3C-D4AB227EF57E}"/>
              </a:ext>
            </a:extLst>
          </p:cNvPr>
          <p:cNvSpPr/>
          <p:nvPr/>
        </p:nvSpPr>
        <p:spPr>
          <a:xfrm>
            <a:off x="4902232" y="3251427"/>
            <a:ext cx="335569" cy="520293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98596A4-5DE9-4F07-9686-7EAF94FB27FA}"/>
              </a:ext>
            </a:extLst>
          </p:cNvPr>
          <p:cNvSpPr/>
          <p:nvPr/>
        </p:nvSpPr>
        <p:spPr>
          <a:xfrm>
            <a:off x="5797960" y="3251427"/>
            <a:ext cx="305410" cy="52029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53C38-59DC-4B4B-9FDB-FF6E6D61B536}"/>
              </a:ext>
            </a:extLst>
          </p:cNvPr>
          <p:cNvSpPr txBox="1"/>
          <p:nvPr/>
        </p:nvSpPr>
        <p:spPr>
          <a:xfrm>
            <a:off x="5182228" y="3408446"/>
            <a:ext cx="69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price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7EA4F1-5410-4447-9279-417F72277F8E}"/>
              </a:ext>
            </a:extLst>
          </p:cNvPr>
          <p:cNvSpPr txBox="1"/>
          <p:nvPr/>
        </p:nvSpPr>
        <p:spPr>
          <a:xfrm>
            <a:off x="6056912" y="3408446"/>
            <a:ext cx="108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demand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382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33880"/>
            <a:ext cx="7016194" cy="763525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build the Model</a:t>
            </a:r>
            <a:br>
              <a:rPr lang="en-US" dirty="0"/>
            </a:br>
            <a:r>
              <a:rPr lang="en-US" sz="2700" dirty="0" err="1"/>
              <a:t>Model</a:t>
            </a:r>
            <a:r>
              <a:rPr lang="en-US" sz="2700" dirty="0"/>
              <a:t> 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02815"/>
            <a:ext cx="7016194" cy="3576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model?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Linear Regression model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Why this model?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The scatterplot is in a linear trend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Predicts the relationship between 2 variables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     Quantity &amp; Price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8F42755D-36C2-429A-9C5F-953FD9A0E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9105" y="2941042"/>
            <a:ext cx="914400" cy="914400"/>
          </a:xfrm>
          <a:prstGeom prst="rect">
            <a:avLst/>
          </a:prstGeom>
        </p:spPr>
      </p:pic>
      <p:pic>
        <p:nvPicPr>
          <p:cNvPr id="6" name="Graphic 5" descr="Downward trend">
            <a:extLst>
              <a:ext uri="{FF2B5EF4-FFF2-40B4-BE49-F238E27FC236}">
                <a16:creationId xmlns:a16="http://schemas.microsoft.com/office/drawing/2014/main" id="{9E9A61B2-4405-487E-AD9E-B48092FED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9295" y="14802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84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87A95BF0-46CF-405D-813D-3474188A98FB}"/>
              </a:ext>
            </a:extLst>
          </p:cNvPr>
          <p:cNvSpPr txBox="1">
            <a:spLocks/>
          </p:cNvSpPr>
          <p:nvPr/>
        </p:nvSpPr>
        <p:spPr>
          <a:xfrm>
            <a:off x="296260" y="1350110"/>
            <a:ext cx="7016194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6B50DBC0-9405-4821-9B2A-983F24D9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3880"/>
            <a:ext cx="7016194" cy="763525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build the Model</a:t>
            </a:r>
            <a:br>
              <a:rPr lang="en-US" dirty="0"/>
            </a:br>
            <a:r>
              <a:rPr lang="en-US" sz="2700" dirty="0"/>
              <a:t>Final Data Frame Metrics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9E616A-1BA1-45D5-8648-5118EE31F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20" y="1360739"/>
            <a:ext cx="4428445" cy="3501585"/>
          </a:xfrm>
          <a:prstGeom prst="rect">
            <a:avLst/>
          </a:prstGeom>
          <a:ln w="12700">
            <a:solidFill>
              <a:schemeClr val="accent6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95B608-303F-4095-BDF9-E0C8097A5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705" y="1350109"/>
            <a:ext cx="2748689" cy="3501585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424640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87A95BF0-46CF-405D-813D-3474188A98FB}"/>
              </a:ext>
            </a:extLst>
          </p:cNvPr>
          <p:cNvSpPr txBox="1">
            <a:spLocks/>
          </p:cNvSpPr>
          <p:nvPr/>
        </p:nvSpPr>
        <p:spPr>
          <a:xfrm>
            <a:off x="296260" y="1350110"/>
            <a:ext cx="7016194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6B50DBC0-9405-4821-9B2A-983F24D9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3880"/>
            <a:ext cx="7016194" cy="763525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build the Model</a:t>
            </a:r>
            <a:br>
              <a:rPr lang="en-US" dirty="0"/>
            </a:br>
            <a:r>
              <a:rPr lang="en-US" sz="2700" dirty="0"/>
              <a:t>Metrics Interpretation</a:t>
            </a:r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56F2951-C10C-42B7-80FB-E9A24D364F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8256026"/>
              </p:ext>
            </p:extLst>
          </p:nvPr>
        </p:nvGraphicFramePr>
        <p:xfrm>
          <a:off x="496985" y="1273758"/>
          <a:ext cx="6710784" cy="3741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phic 8" descr="Tag">
            <a:extLst>
              <a:ext uri="{FF2B5EF4-FFF2-40B4-BE49-F238E27FC236}">
                <a16:creationId xmlns:a16="http://schemas.microsoft.com/office/drawing/2014/main" id="{2D384503-C415-403A-9F2C-555ED4E1AC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7135" y="1576985"/>
            <a:ext cx="914400" cy="76352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75952-C655-4743-9CFA-625DF9145434}"/>
              </a:ext>
            </a:extLst>
          </p:cNvPr>
          <p:cNvCxnSpPr>
            <a:cxnSpLocks/>
          </p:cNvCxnSpPr>
          <p:nvPr/>
        </p:nvCxnSpPr>
        <p:spPr>
          <a:xfrm>
            <a:off x="2571773" y="1720774"/>
            <a:ext cx="931292" cy="4298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FF3EF4-9664-4A63-BA1E-71097D4CEB16}"/>
              </a:ext>
            </a:extLst>
          </p:cNvPr>
          <p:cNvCxnSpPr>
            <a:cxnSpLocks/>
          </p:cNvCxnSpPr>
          <p:nvPr/>
        </p:nvCxnSpPr>
        <p:spPr>
          <a:xfrm>
            <a:off x="4419295" y="2301877"/>
            <a:ext cx="763206" cy="0"/>
          </a:xfrm>
          <a:prstGeom prst="straightConnector1">
            <a:avLst/>
          </a:prstGeom>
          <a:ln>
            <a:solidFill>
              <a:srgbClr val="E7FE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6A5880-B41B-4535-9F75-3CD9EA683F5D}"/>
              </a:ext>
            </a:extLst>
          </p:cNvPr>
          <p:cNvCxnSpPr>
            <a:cxnSpLocks/>
          </p:cNvCxnSpPr>
          <p:nvPr/>
        </p:nvCxnSpPr>
        <p:spPr>
          <a:xfrm flipV="1">
            <a:off x="4419295" y="1615619"/>
            <a:ext cx="0" cy="686258"/>
          </a:xfrm>
          <a:prstGeom prst="straightConnector1">
            <a:avLst/>
          </a:prstGeom>
          <a:ln>
            <a:solidFill>
              <a:srgbClr val="E7FE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1AE4D83-D9EC-4537-940B-2072E13F4710}"/>
              </a:ext>
            </a:extLst>
          </p:cNvPr>
          <p:cNvSpPr/>
          <p:nvPr/>
        </p:nvSpPr>
        <p:spPr>
          <a:xfrm>
            <a:off x="4419294" y="1823523"/>
            <a:ext cx="45719" cy="46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BFC6C1-3539-4379-9EE6-A9B6A732DA5C}"/>
              </a:ext>
            </a:extLst>
          </p:cNvPr>
          <p:cNvSpPr txBox="1"/>
          <p:nvPr/>
        </p:nvSpPr>
        <p:spPr>
          <a:xfrm>
            <a:off x="5964485" y="1622981"/>
            <a:ext cx="1175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R</a:t>
            </a:r>
            <a:endParaRPr lang="en-MY" sz="3200" dirty="0">
              <a:solidFill>
                <a:srgbClr val="FFFF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EC2983-DF00-4CF7-AEDE-FE80F3D636A9}"/>
              </a:ext>
            </a:extLst>
          </p:cNvPr>
          <p:cNvSpPr txBox="1"/>
          <p:nvPr/>
        </p:nvSpPr>
        <p:spPr>
          <a:xfrm>
            <a:off x="6232402" y="1652556"/>
            <a:ext cx="28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</a:t>
            </a:r>
            <a:endParaRPr lang="en-MY" dirty="0">
              <a:solidFill>
                <a:srgbClr val="FFFF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D307C3-EE3F-487C-9DE2-C79D62085191}"/>
              </a:ext>
            </a:extLst>
          </p:cNvPr>
          <p:cNvSpPr txBox="1"/>
          <p:nvPr/>
        </p:nvSpPr>
        <p:spPr>
          <a:xfrm>
            <a:off x="841485" y="2350950"/>
            <a:ext cx="1234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Price Elasticity</a:t>
            </a:r>
            <a:endParaRPr lang="en-MY" sz="1400" dirty="0">
              <a:solidFill>
                <a:srgbClr val="FFFF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5DAEDF-0E75-414D-964A-2AF3689001FB}"/>
              </a:ext>
            </a:extLst>
          </p:cNvPr>
          <p:cNvSpPr txBox="1"/>
          <p:nvPr/>
        </p:nvSpPr>
        <p:spPr>
          <a:xfrm>
            <a:off x="2420274" y="2350950"/>
            <a:ext cx="1234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Slope</a:t>
            </a:r>
            <a:endParaRPr lang="en-MY" sz="1400" dirty="0">
              <a:solidFill>
                <a:srgbClr val="FFFF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5A27B3-DCFC-4E07-BF4D-F36DA5972414}"/>
              </a:ext>
            </a:extLst>
          </p:cNvPr>
          <p:cNvSpPr txBox="1"/>
          <p:nvPr/>
        </p:nvSpPr>
        <p:spPr>
          <a:xfrm>
            <a:off x="4049828" y="2357271"/>
            <a:ext cx="1234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Intercept</a:t>
            </a:r>
            <a:endParaRPr lang="en-MY" sz="1400" dirty="0">
              <a:solidFill>
                <a:srgbClr val="FFFF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DA8405-9FF0-46C6-8EF0-344734FFA799}"/>
              </a:ext>
            </a:extLst>
          </p:cNvPr>
          <p:cNvSpPr txBox="1"/>
          <p:nvPr/>
        </p:nvSpPr>
        <p:spPr>
          <a:xfrm>
            <a:off x="5683870" y="2350951"/>
            <a:ext cx="1234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R-Squared</a:t>
            </a:r>
            <a:endParaRPr lang="en-MY" sz="1400" dirty="0">
              <a:solidFill>
                <a:srgbClr val="FFFF00"/>
              </a:solidFill>
            </a:endParaRPr>
          </a:p>
        </p:txBody>
      </p:sp>
      <p:pic>
        <p:nvPicPr>
          <p:cNvPr id="40" name="Graphic 39" descr="Shopping cart">
            <a:extLst>
              <a:ext uri="{FF2B5EF4-FFF2-40B4-BE49-F238E27FC236}">
                <a16:creationId xmlns:a16="http://schemas.microsoft.com/office/drawing/2014/main" id="{2A41A54D-803C-4E25-A413-052404589E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39207" y="3014667"/>
            <a:ext cx="890376" cy="890376"/>
          </a:xfrm>
          <a:prstGeom prst="rect">
            <a:avLst/>
          </a:prstGeom>
        </p:spPr>
      </p:pic>
      <p:pic>
        <p:nvPicPr>
          <p:cNvPr id="42" name="Graphic 41" descr="Dollar">
            <a:extLst>
              <a:ext uri="{FF2B5EF4-FFF2-40B4-BE49-F238E27FC236}">
                <a16:creationId xmlns:a16="http://schemas.microsoft.com/office/drawing/2014/main" id="{18A2E1A2-3F3C-48B4-8DBC-B8F4DD8C7A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87190" y="3964012"/>
            <a:ext cx="914400" cy="914400"/>
          </a:xfrm>
          <a:prstGeom prst="rect">
            <a:avLst/>
          </a:prstGeom>
        </p:spPr>
      </p:pic>
      <p:pic>
        <p:nvPicPr>
          <p:cNvPr id="44" name="Graphic 43" descr="Arrow Rotate right">
            <a:extLst>
              <a:ext uri="{FF2B5EF4-FFF2-40B4-BE49-F238E27FC236}">
                <a16:creationId xmlns:a16="http://schemas.microsoft.com/office/drawing/2014/main" id="{E0A16732-955B-4E85-84BF-D9C80CEAB4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53146" y="3002655"/>
            <a:ext cx="582488" cy="914400"/>
          </a:xfrm>
          <a:prstGeom prst="rect">
            <a:avLst/>
          </a:prstGeom>
        </p:spPr>
      </p:pic>
      <p:pic>
        <p:nvPicPr>
          <p:cNvPr id="46" name="Graphic 45" descr="Arrow Clockwise curve">
            <a:extLst>
              <a:ext uri="{FF2B5EF4-FFF2-40B4-BE49-F238E27FC236}">
                <a16:creationId xmlns:a16="http://schemas.microsoft.com/office/drawing/2014/main" id="{F3E261BE-C550-4460-AC21-B58A46654AD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27195" y="3989173"/>
            <a:ext cx="914400" cy="914400"/>
          </a:xfrm>
          <a:prstGeom prst="rect">
            <a:avLst/>
          </a:prstGeom>
        </p:spPr>
      </p:pic>
      <p:pic>
        <p:nvPicPr>
          <p:cNvPr id="47" name="Graphic 46" descr="Shopping cart">
            <a:extLst>
              <a:ext uri="{FF2B5EF4-FFF2-40B4-BE49-F238E27FC236}">
                <a16:creationId xmlns:a16="http://schemas.microsoft.com/office/drawing/2014/main" id="{018B237C-02AB-47AA-834D-89DB578C4D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98768" y="3002655"/>
            <a:ext cx="890376" cy="890376"/>
          </a:xfrm>
          <a:prstGeom prst="rect">
            <a:avLst/>
          </a:prstGeom>
        </p:spPr>
      </p:pic>
      <p:pic>
        <p:nvPicPr>
          <p:cNvPr id="49" name="Graphic 48" descr="Transfer">
            <a:extLst>
              <a:ext uri="{FF2B5EF4-FFF2-40B4-BE49-F238E27FC236}">
                <a16:creationId xmlns:a16="http://schemas.microsoft.com/office/drawing/2014/main" id="{59FF1DEE-8BE6-4FB2-A1FC-B0473F4086D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643956" y="3976024"/>
            <a:ext cx="586953" cy="914400"/>
          </a:xfrm>
          <a:prstGeom prst="rect">
            <a:avLst/>
          </a:prstGeom>
        </p:spPr>
      </p:pic>
      <p:pic>
        <p:nvPicPr>
          <p:cNvPr id="50" name="Graphic 49" descr="Dollar">
            <a:extLst>
              <a:ext uri="{FF2B5EF4-FFF2-40B4-BE49-F238E27FC236}">
                <a16:creationId xmlns:a16="http://schemas.microsoft.com/office/drawing/2014/main" id="{32EBF336-D48F-49BC-87C0-03E1B390A1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590" y="3952000"/>
            <a:ext cx="914400" cy="9144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A64A34C-D337-4C9C-88A0-73F26E08B69B}"/>
              </a:ext>
            </a:extLst>
          </p:cNvPr>
          <p:cNvCxnSpPr>
            <a:cxnSpLocks/>
          </p:cNvCxnSpPr>
          <p:nvPr/>
        </p:nvCxnSpPr>
        <p:spPr>
          <a:xfrm flipV="1">
            <a:off x="5942915" y="3014667"/>
            <a:ext cx="0" cy="686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10DBD5E-BD61-4D1B-A1D3-12C1661882F5}"/>
              </a:ext>
            </a:extLst>
          </p:cNvPr>
          <p:cNvCxnSpPr>
            <a:cxnSpLocks/>
          </p:cNvCxnSpPr>
          <p:nvPr/>
        </p:nvCxnSpPr>
        <p:spPr>
          <a:xfrm>
            <a:off x="5942915" y="3700925"/>
            <a:ext cx="763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B6A857B-D1EA-4BFA-87AB-FF45DE3C3334}"/>
              </a:ext>
            </a:extLst>
          </p:cNvPr>
          <p:cNvCxnSpPr>
            <a:cxnSpLocks/>
          </p:cNvCxnSpPr>
          <p:nvPr/>
        </p:nvCxnSpPr>
        <p:spPr>
          <a:xfrm>
            <a:off x="4419295" y="1837222"/>
            <a:ext cx="628959" cy="31339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F9E4846-5869-4689-AB2C-C9A8265F52A6}"/>
              </a:ext>
            </a:extLst>
          </p:cNvPr>
          <p:cNvCxnSpPr>
            <a:cxnSpLocks/>
          </p:cNvCxnSpPr>
          <p:nvPr/>
        </p:nvCxnSpPr>
        <p:spPr>
          <a:xfrm>
            <a:off x="5955480" y="3291146"/>
            <a:ext cx="601685" cy="409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6BFB7D8F-A492-43D0-B77B-02EE43C06D49}"/>
              </a:ext>
            </a:extLst>
          </p:cNvPr>
          <p:cNvSpPr/>
          <p:nvPr/>
        </p:nvSpPr>
        <p:spPr>
          <a:xfrm>
            <a:off x="6079878" y="3413219"/>
            <a:ext cx="45719" cy="46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EE8066D-F746-49E7-A74B-BDEDAB3799D9}"/>
              </a:ext>
            </a:extLst>
          </p:cNvPr>
          <p:cNvSpPr/>
          <p:nvPr/>
        </p:nvSpPr>
        <p:spPr>
          <a:xfrm>
            <a:off x="6211013" y="3565619"/>
            <a:ext cx="45719" cy="46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EF55ECF-0811-4748-A226-80689D4A0837}"/>
              </a:ext>
            </a:extLst>
          </p:cNvPr>
          <p:cNvSpPr/>
          <p:nvPr/>
        </p:nvSpPr>
        <p:spPr>
          <a:xfrm>
            <a:off x="6344996" y="3506373"/>
            <a:ext cx="45719" cy="46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579BF56-ADA4-4653-A875-4254A9713FEC}"/>
              </a:ext>
            </a:extLst>
          </p:cNvPr>
          <p:cNvSpPr/>
          <p:nvPr/>
        </p:nvSpPr>
        <p:spPr>
          <a:xfrm>
            <a:off x="6278799" y="3540847"/>
            <a:ext cx="45719" cy="46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A4AF675-F7DD-4DC8-9800-F1F517E39C08}"/>
              </a:ext>
            </a:extLst>
          </p:cNvPr>
          <p:cNvSpPr/>
          <p:nvPr/>
        </p:nvSpPr>
        <p:spPr>
          <a:xfrm>
            <a:off x="6232402" y="3427405"/>
            <a:ext cx="45719" cy="46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12B179B-E59B-40CD-B4A1-03BF0D8B32D5}"/>
              </a:ext>
            </a:extLst>
          </p:cNvPr>
          <p:cNvSpPr/>
          <p:nvPr/>
        </p:nvSpPr>
        <p:spPr>
          <a:xfrm>
            <a:off x="6138742" y="3483055"/>
            <a:ext cx="45719" cy="46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7D4AF5F-A42F-46E1-B46C-B5A662DD1EB5}"/>
              </a:ext>
            </a:extLst>
          </p:cNvPr>
          <p:cNvSpPr/>
          <p:nvPr/>
        </p:nvSpPr>
        <p:spPr>
          <a:xfrm>
            <a:off x="6376136" y="3574250"/>
            <a:ext cx="45719" cy="46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70" name="Graphic 69" descr="Thumbs up sign">
            <a:extLst>
              <a:ext uri="{FF2B5EF4-FFF2-40B4-BE49-F238E27FC236}">
                <a16:creationId xmlns:a16="http://schemas.microsoft.com/office/drawing/2014/main" id="{6E48DA75-8876-4391-A344-7BB0E7289DA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161601" y="3916152"/>
            <a:ext cx="771096" cy="914400"/>
          </a:xfrm>
          <a:prstGeom prst="rect">
            <a:avLst/>
          </a:prstGeom>
        </p:spPr>
      </p:pic>
      <p:sp>
        <p:nvSpPr>
          <p:cNvPr id="72" name="Arrow: Up 71">
            <a:extLst>
              <a:ext uri="{FF2B5EF4-FFF2-40B4-BE49-F238E27FC236}">
                <a16:creationId xmlns:a16="http://schemas.microsoft.com/office/drawing/2014/main" id="{40A5DC3E-598D-44F8-B7E0-DABDC8499ED4}"/>
              </a:ext>
            </a:extLst>
          </p:cNvPr>
          <p:cNvSpPr/>
          <p:nvPr/>
        </p:nvSpPr>
        <p:spPr>
          <a:xfrm>
            <a:off x="5720331" y="4022400"/>
            <a:ext cx="289405" cy="686258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3039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Office PowerPoint</Application>
  <PresentationFormat>On-screen Show (16:9)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How Machine Learning is       Reshaping Price Optimization </vt:lpstr>
      <vt:lpstr>Traditional price optimization and its limitations</vt:lpstr>
      <vt:lpstr>How does machine learning-based pricing work?</vt:lpstr>
      <vt:lpstr>Dataset Information</vt:lpstr>
      <vt:lpstr>Exploratory Data Analysis (EDA)</vt:lpstr>
      <vt:lpstr>Exploratory Data Analysis (EDA)</vt:lpstr>
      <vt:lpstr>Let’s build the Model Model type</vt:lpstr>
      <vt:lpstr>Let’s build the Model Final Data Frame Metrics</vt:lpstr>
      <vt:lpstr>Let’s build the Model Metrics Interpretation</vt:lpstr>
      <vt:lpstr>Let’s build the Model Metrics Interpretation by Product</vt:lpstr>
      <vt:lpstr>Key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2022-03-20T11:28:30Z</dcterms:modified>
</cp:coreProperties>
</file>