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yndCbJFEwU8&amp;t=293s" TargetMode="External"/><Relationship Id="rId4" Type="http://schemas.openxmlformats.org/officeDocument/2006/relationships/hyperlink" Target="https://www.youtube.com/watch?v=v8gxbOR99KU&amp;t=186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761024"/>
            <a:ext cx="5783400" cy="188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Ataques a servidores web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44125" y="3135525"/>
            <a:ext cx="5783400" cy="115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s" sz="1800" u="sng"/>
              <a:t>Autores: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s" sz="1800"/>
              <a:t>Carmen Bueno Ben Boubker</a:t>
            </a:r>
          </a:p>
          <a:p>
            <a:pPr lvl="0" algn="r">
              <a:spcBef>
                <a:spcPts val="0"/>
              </a:spcBef>
              <a:buNone/>
            </a:pPr>
            <a:r>
              <a:rPr lang="es" sz="1800"/>
              <a:t>Gregorio Fajardo Vidoy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atacantes de Fuerza Bruta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Existen 3 tipos de atacantes en este tipo de ataques: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Atacantes de fuerza bruta.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Atacantes de diccionario.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Atacantes híbridos.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1.4. Cross-Site Scripting (XSS Attacks)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XSS manipula la entrada de parámetros de una aplicación con el objetivo de obtener una salida determinada que no sea la habitual al funcionamiento del sistema.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Se utiliza para inyectar scripts maliciosos en lo que serían sitios web inofensivos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ataques XSS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 u="sng"/>
              <a:t>XSS persistente o directo: </a:t>
            </a:r>
            <a:r>
              <a:rPr lang="es"/>
              <a:t>Consiste en introducir código HTML peligroso en sitios  que lo permitan por medio de etiquetas &lt;script&gt; o &lt;iframe&gt;.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 u="sng"/>
              <a:t>XSS reflejado o indirecto: </a:t>
            </a:r>
            <a:r>
              <a:rPr lang="es"/>
              <a:t>Consiste en editar los valores que se pasan mediante URL.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inyección de código XSS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Inyección en un formulario.</a:t>
            </a:r>
          </a:p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Inyección por medio de elementos.</a:t>
            </a:r>
          </a:p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Inyección por medio de recursos.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2. Prueba de una inyección SQL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489824"/>
            <a:ext cx="8368200" cy="7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 continuación se muestran las páginas que nos han salido y cual vamos a elegir:</a:t>
            </a:r>
            <a:br>
              <a:rPr lang="es"/>
            </a:b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125" y="2429124"/>
            <a:ext cx="4557106" cy="25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2.1 Prueba de una inyección SQL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229549"/>
            <a:ext cx="8368200" cy="7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Seleccionamos una aparentemente vulnerable y cambiamos el id por ‘ para ver si puede que sea vulnerable y parece que lo es.</a:t>
            </a:r>
          </a:p>
          <a:p>
            <a:pPr lvl="0" rtl="0">
              <a:spcBef>
                <a:spcPts val="0"/>
              </a:spcBef>
              <a:buNone/>
            </a:pPr>
            <a:br>
              <a:rPr lang="es"/>
            </a:b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950" y="2398562"/>
            <a:ext cx="4160699" cy="25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0" y="2367161"/>
            <a:ext cx="4290600" cy="263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2845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2.2 Prueba de una inyección SQL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970599"/>
            <a:ext cx="8368200" cy="1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Para realizar la prueba nos vamos a usar una aplicacion disponible para linux, sqlmap. </a:t>
            </a:r>
            <a:r>
              <a:rPr lang="es"/>
              <a:t>Con el siguiente comando obtendremos las bases de datos que contenga:</a:t>
            </a:r>
            <a:br>
              <a:rPr lang="es"/>
            </a:br>
            <a:r>
              <a:rPr lang="es"/>
              <a:t>-sqlmap -u “url” --dbs --threads “número de threads”</a:t>
            </a:r>
            <a:br>
              <a:rPr lang="es"/>
            </a:br>
          </a:p>
          <a:p>
            <a:pPr lvl="0" rtl="0">
              <a:spcBef>
                <a:spcPts val="0"/>
              </a:spcBef>
              <a:buNone/>
            </a:pPr>
            <a:br>
              <a:rPr lang="es"/>
            </a:b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1999"/>
            <a:ext cx="4073949" cy="255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050" y="2331999"/>
            <a:ext cx="4184775" cy="255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7900" y="2845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2.3 Prueba de una inyección SQL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7900" y="970599"/>
            <a:ext cx="8368200" cy="12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Tras esto vamos a seleccionar una base de datos y sacar las tablas de esta, para ello utilizaremos el siguiente comando:</a:t>
            </a:r>
            <a:br>
              <a:rPr lang="es"/>
            </a:br>
            <a:r>
              <a:rPr lang="es"/>
              <a:t>sqlmap -u “url” -D “base de datos elegida” --tables --threads “número de threads”</a:t>
            </a:r>
            <a:br>
              <a:rPr lang="es"/>
            </a:br>
            <a:br>
              <a:rPr lang="es"/>
            </a:br>
          </a:p>
          <a:p>
            <a:pPr lvl="0" rtl="0">
              <a:spcBef>
                <a:spcPts val="0"/>
              </a:spcBef>
              <a:buNone/>
            </a:pPr>
            <a:br>
              <a:rPr lang="es"/>
            </a:b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5" y="2331999"/>
            <a:ext cx="4246739" cy="26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64" y="2331999"/>
            <a:ext cx="4249881" cy="2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87900" y="2845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2.4 Prueba de una inyección SQL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87900" y="970600"/>
            <a:ext cx="8368200" cy="37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Llegados a este punto, ya podríamos sacar la información de la columna que queramos para ello utilizaremos el siguiente comando:</a:t>
            </a:r>
          </a:p>
          <a:p>
            <a:pPr lvl="0" rtl="0">
              <a:spcBef>
                <a:spcPts val="0"/>
              </a:spcBef>
              <a:buNone/>
            </a:pPr>
            <a:br>
              <a:rPr lang="es"/>
            </a:br>
            <a:r>
              <a:rPr lang="es"/>
              <a:t>sqlmap -u “url” -D “base de datos elegida” -T “nombre de la tabla” -C “nombre de la columna” --dump --threads “número de threads”</a:t>
            </a:r>
            <a:br>
              <a:rPr lang="es"/>
            </a:br>
            <a:r>
              <a:rPr lang="es"/>
              <a:t> </a:t>
            </a:r>
            <a:br>
              <a:rPr lang="es"/>
            </a:br>
            <a:r>
              <a:rPr lang="es"/>
              <a:t>Paso del que no disponemos de capturas por razones obvias.</a:t>
            </a:r>
            <a:br>
              <a:rPr lang="es"/>
            </a:b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87900" y="284500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2.5 Prueba de una inyección SQL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87900" y="970600"/>
            <a:ext cx="8368200" cy="37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/>
              <a:t>Conclusiones Finales:</a:t>
            </a:r>
            <a:br>
              <a:rPr lang="es"/>
            </a:br>
            <a:r>
              <a:rPr lang="es"/>
              <a:t>LLegados a este punto hay que destacar varias cosas que percibimos al realizar la prueba práctica de inyección sql.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Existen varias herramientas para realizar el ataque concretamente sqli Dumper nos facilita esta tarea </a:t>
            </a:r>
            <a:r>
              <a:rPr lang="es"/>
              <a:t>proveyéndonos de una interfaz gráfica: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https://www.youtube.com/watch?v=yndCbJFEwU8&amp;t=293s</a:t>
            </a:r>
            <a:r>
              <a:rPr lang="es" sz="1000">
                <a:solidFill>
                  <a:srgbClr val="FFFFFF"/>
                </a:solidFill>
              </a:rPr>
              <a:t>  (Como buscar paginas vulnerables con sqli dumper)</a:t>
            </a:r>
          </a:p>
          <a:p>
            <a:pPr indent="-292100" lvl="1" marL="914400" rtl="0">
              <a:spcBef>
                <a:spcPts val="0"/>
              </a:spcBef>
              <a:buSzPct val="100000"/>
            </a:pPr>
            <a:r>
              <a:rPr lang="es" sz="1000" u="sng">
                <a:solidFill>
                  <a:schemeClr val="hlink"/>
                </a:solidFill>
                <a:hlinkClick r:id="rId4"/>
              </a:rPr>
              <a:t>https://www.youtube.com/watch?v=v8gxbOR99KU&amp;t=186s</a:t>
            </a:r>
            <a:r>
              <a:rPr lang="es" sz="1000">
                <a:solidFill>
                  <a:srgbClr val="FFFFFF"/>
                </a:solidFill>
              </a:rPr>
              <a:t> (Como realizar la inyeccion sql con sqli Dumper)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s">
                <a:solidFill>
                  <a:srgbClr val="FFFFFF"/>
                </a:solidFill>
              </a:rPr>
              <a:t>He de resaltar que buscar paginas vulnerables no fue una tarea fácil y es que la mayoría de las páginas se protegen al menos en algunas de las capas.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1.Tipos de ataque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/>
              <a:t>1.1. </a:t>
            </a:r>
            <a:r>
              <a:rPr lang="es"/>
              <a:t>SQL Injection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/>
              <a:t>1.2. DoS &amp; DDoS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/>
              <a:t>1.3. Fuerza Bruta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/>
              <a:t>1.4. Cross-Site Scripting (XSS Attacks). 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2. Prueba de una inyección 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3. Cómo protegerse de este tipo de ataques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 defendernos de este tipo de ataques tenemos que llevar a cabo los siguientes puntos: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No usar caracteres especiales en las cadenas de las consultas SQL.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Delimitar entre comillas simples los valores de las consultas.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Verificar siempre los datos que introduce el usuario y no solo en la IU, sino en todas las capas y niveles de la aplicación.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Asignar los privilegios mínimos al usuario que conectará con la base de datos.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1.1. SQL Injection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Infiltración de código que se vale de una vulnerabilidad a la hora de validar entradas en una base de datos.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Un ataque SQL se basa en insertar cadenas infectadas en las consultas SQL de la base de datos.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Al ejecutarse, el código insertado también se podrían ejecutar un gran cantidad de cosas, entre ellos, ejecutar otro tipo de código maligno.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1.2. Dos &amp; DDoS (I)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 u="sng"/>
              <a:t>Denegación de Servivio (DoS): </a:t>
            </a:r>
            <a:r>
              <a:rPr lang="es"/>
              <a:t>Es un ataque a un sistema de ordenadores que causa que sus usuarios no puedan hacer uso del servicio.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Esto suele provocar la pérdida de la conectividad por la sobrecarga de los recursos del sistema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denegación de servicio (DoS)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Existen 3 tipos de denegación de servicio: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Consumo de recursos.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Destrucción o alteración de la configuración.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Destrucción o alteración física de los equipos.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1.2. Dos &amp; DDoS (II)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 u="sng"/>
              <a:t>Denegación de Servicio Distribuida (DDoS): </a:t>
            </a:r>
            <a:r>
              <a:rPr lang="es"/>
              <a:t>Es un ataque DoS con la capacidad de acceso de varios atacantes desde cualquier parte del mundo, focalizando su ataque a un mismo destino.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Métodos a utilizar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Este método que siguen este tipo de ataques consiste en: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Buscar sistemas vulnerables.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Realizar un ataque sobre este e instalar un programa al cual se conectarán los atacantes.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Buscar un nivel de sistemas donde realizar el ataque.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Dar la orden para llevar a cabo el ataque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 de ataques DDoS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Existen 3 tipos de ataques DDoS: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Ataques de volumen.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Ataques de protocolo.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Ataques a aplicaciones.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1.3. Fuerza Bruta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Este tipo de ataque se utiliza para recuperar claves probando las combinaciones posibles hasta encontrar la correcta.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s"/>
              <a:t>Es un método muy costoso ya que son métodos de prueba y error.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