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9" r:id="rId18"/>
    <p:sldId id="290" r:id="rId19"/>
    <p:sldId id="294" r:id="rId20"/>
    <p:sldId id="291" r:id="rId21"/>
    <p:sldId id="292" r:id="rId22"/>
    <p:sldId id="29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A8879-DC7A-45B4-94E1-C4EBD25233F1}" v="5" dt="2022-09-09T07:04:2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Calistrate" userId="96138dedd789e933" providerId="LiveId" clId="{44FA8879-DC7A-45B4-94E1-C4EBD25233F1}"/>
    <pc:docChg chg="undo custSel addSld modSld">
      <pc:chgData name="Carmen Calistrate" userId="96138dedd789e933" providerId="LiveId" clId="{44FA8879-DC7A-45B4-94E1-C4EBD25233F1}" dt="2022-09-09T07:30:30.261" v="493" actId="20577"/>
      <pc:docMkLst>
        <pc:docMk/>
      </pc:docMkLst>
      <pc:sldChg chg="modSp mod">
        <pc:chgData name="Carmen Calistrate" userId="96138dedd789e933" providerId="LiveId" clId="{44FA8879-DC7A-45B4-94E1-C4EBD25233F1}" dt="2022-09-09T07:07:39.596" v="218" actId="20577"/>
        <pc:sldMkLst>
          <pc:docMk/>
          <pc:sldMk cId="1325608595" sldId="257"/>
        </pc:sldMkLst>
        <pc:spChg chg="mod">
          <ac:chgData name="Carmen Calistrate" userId="96138dedd789e933" providerId="LiveId" clId="{44FA8879-DC7A-45B4-94E1-C4EBD25233F1}" dt="2022-09-09T05:55:25.439" v="13" actId="20577"/>
          <ac:spMkLst>
            <pc:docMk/>
            <pc:sldMk cId="1325608595" sldId="257"/>
            <ac:spMk id="3" creationId="{22788C46-D0BC-4307-AE55-7601A139E7CB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325608595" sldId="257"/>
            <ac:spMk id="4" creationId="{5739303D-13C0-6A41-947A-F998CC47B32E}"/>
          </ac:spMkLst>
        </pc:spChg>
        <pc:spChg chg="mod">
          <ac:chgData name="Carmen Calistrate" userId="96138dedd789e933" providerId="LiveId" clId="{44FA8879-DC7A-45B4-94E1-C4EBD25233F1}" dt="2022-09-09T07:07:39.596" v="218" actId="20577"/>
          <ac:spMkLst>
            <pc:docMk/>
            <pc:sldMk cId="1325608595" sldId="257"/>
            <ac:spMk id="5" creationId="{6209FEB4-4C5C-EB43-9696-7B42453DB79B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325608595" sldId="257"/>
            <ac:spMk id="6" creationId="{60D470D0-6D64-5E42-9515-048F8779CD5E}"/>
          </ac:spMkLst>
        </pc:spChg>
      </pc:sldChg>
      <pc:sldChg chg="modSp mod">
        <pc:chgData name="Carmen Calistrate" userId="96138dedd789e933" providerId="LiveId" clId="{44FA8879-DC7A-45B4-94E1-C4EBD25233F1}" dt="2022-09-09T07:08:02.704" v="219"/>
        <pc:sldMkLst>
          <pc:docMk/>
          <pc:sldMk cId="2423974272" sldId="276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423974272" sldId="276"/>
            <ac:spMk id="4" creationId="{5739303D-13C0-6A41-947A-F998CC47B32E}"/>
          </ac:spMkLst>
        </pc:spChg>
        <pc:spChg chg="mod">
          <ac:chgData name="Carmen Calistrate" userId="96138dedd789e933" providerId="LiveId" clId="{44FA8879-DC7A-45B4-94E1-C4EBD25233F1}" dt="2022-09-09T07:08:02.704" v="219"/>
          <ac:spMkLst>
            <pc:docMk/>
            <pc:sldMk cId="2423974272" sldId="276"/>
            <ac:spMk id="5" creationId="{6209FEB4-4C5C-EB43-9696-7B42453DB79B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423974272" sldId="276"/>
            <ac:spMk id="6" creationId="{60D470D0-6D64-5E42-9515-048F8779CD5E}"/>
          </ac:spMkLst>
        </pc:spChg>
      </pc:sldChg>
      <pc:sldChg chg="addSp modSp mod">
        <pc:chgData name="Carmen Calistrate" userId="96138dedd789e933" providerId="LiveId" clId="{44FA8879-DC7A-45B4-94E1-C4EBD25233F1}" dt="2022-09-09T07:18:49.698" v="264" actId="6549"/>
        <pc:sldMkLst>
          <pc:docMk/>
          <pc:sldMk cId="644246945" sldId="277"/>
        </pc:sldMkLst>
        <pc:spChg chg="mod">
          <ac:chgData name="Carmen Calistrate" userId="96138dedd789e933" providerId="LiveId" clId="{44FA8879-DC7A-45B4-94E1-C4EBD25233F1}" dt="2022-09-09T07:18:49.698" v="264" actId="6549"/>
          <ac:spMkLst>
            <pc:docMk/>
            <pc:sldMk cId="644246945" sldId="277"/>
            <ac:spMk id="3" creationId="{CDA48518-D698-F7FC-F5FD-D737DED9F660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644246945" sldId="277"/>
            <ac:spMk id="4" creationId="{7E68CE7E-7759-E2B8-521D-6ECD95CF83E2}"/>
          </ac:spMkLst>
        </pc:spChg>
        <pc:spChg chg="mod">
          <ac:chgData name="Carmen Calistrate" userId="96138dedd789e933" providerId="LiveId" clId="{44FA8879-DC7A-45B4-94E1-C4EBD25233F1}" dt="2022-09-09T07:08:09.026" v="220"/>
          <ac:spMkLst>
            <pc:docMk/>
            <pc:sldMk cId="644246945" sldId="277"/>
            <ac:spMk id="5" creationId="{68C39354-E548-AA6A-ADE1-98A7F181D051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644246945" sldId="277"/>
            <ac:spMk id="6" creationId="{9E371427-12C4-57E6-FC06-1035C199A42C}"/>
          </ac:spMkLst>
        </pc:spChg>
        <pc:spChg chg="mod">
          <ac:chgData name="Carmen Calistrate" userId="96138dedd789e933" providerId="LiveId" clId="{44FA8879-DC7A-45B4-94E1-C4EBD25233F1}" dt="2022-09-09T05:57:16.836" v="18" actId="20577"/>
          <ac:spMkLst>
            <pc:docMk/>
            <pc:sldMk cId="644246945" sldId="277"/>
            <ac:spMk id="10" creationId="{6B85FCF2-5DD6-87BB-68ED-DF9571C6ED39}"/>
          </ac:spMkLst>
        </pc:spChg>
        <pc:spChg chg="add">
          <ac:chgData name="Carmen Calistrate" userId="96138dedd789e933" providerId="LiveId" clId="{44FA8879-DC7A-45B4-94E1-C4EBD25233F1}" dt="2022-09-09T05:57:04.640" v="16" actId="11529"/>
          <ac:spMkLst>
            <pc:docMk/>
            <pc:sldMk cId="644246945" sldId="277"/>
            <ac:spMk id="12" creationId="{A5E10436-3930-56B3-556E-8D9999808D0B}"/>
          </ac:spMkLst>
        </pc:spChg>
        <pc:cxnChg chg="add mod">
          <ac:chgData name="Carmen Calistrate" userId="96138dedd789e933" providerId="LiveId" clId="{44FA8879-DC7A-45B4-94E1-C4EBD25233F1}" dt="2022-09-09T05:56:56.214" v="15" actId="14100"/>
          <ac:cxnSpMkLst>
            <pc:docMk/>
            <pc:sldMk cId="644246945" sldId="277"/>
            <ac:cxnSpMk id="8" creationId="{78FCF0E4-F14A-9F71-9C1D-EEB70717D20E}"/>
          </ac:cxnSpMkLst>
        </pc:cxnChg>
      </pc:sldChg>
      <pc:sldChg chg="modSp mod">
        <pc:chgData name="Carmen Calistrate" userId="96138dedd789e933" providerId="LiveId" clId="{44FA8879-DC7A-45B4-94E1-C4EBD25233F1}" dt="2022-09-09T07:08:13.337" v="221"/>
        <pc:sldMkLst>
          <pc:docMk/>
          <pc:sldMk cId="4018614470" sldId="278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4018614470" sldId="278"/>
            <ac:spMk id="4" creationId="{D610AACD-A2B5-ED70-6205-7173C3866483}"/>
          </ac:spMkLst>
        </pc:spChg>
        <pc:spChg chg="mod">
          <ac:chgData name="Carmen Calistrate" userId="96138dedd789e933" providerId="LiveId" clId="{44FA8879-DC7A-45B4-94E1-C4EBD25233F1}" dt="2022-09-09T07:08:13.337" v="221"/>
          <ac:spMkLst>
            <pc:docMk/>
            <pc:sldMk cId="4018614470" sldId="278"/>
            <ac:spMk id="5" creationId="{951DC7BD-4CC4-1661-7021-8D04E12C062B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4018614470" sldId="278"/>
            <ac:spMk id="6" creationId="{9DB7B983-95FA-DFCB-68A7-95E9BB0E3CFC}"/>
          </ac:spMkLst>
        </pc:spChg>
        <pc:graphicFrameChg chg="modGraphic">
          <ac:chgData name="Carmen Calistrate" userId="96138dedd789e933" providerId="LiveId" clId="{44FA8879-DC7A-45B4-94E1-C4EBD25233F1}" dt="2022-09-09T05:59:01.154" v="61" actId="6549"/>
          <ac:graphicFrameMkLst>
            <pc:docMk/>
            <pc:sldMk cId="4018614470" sldId="278"/>
            <ac:graphicFrameMk id="7" creationId="{F944BB87-34C7-5AE9-3FD2-539AE6AFF64C}"/>
          </ac:graphicFrameMkLst>
        </pc:graphicFrameChg>
      </pc:sldChg>
      <pc:sldChg chg="addSp delSp modSp mod">
        <pc:chgData name="Carmen Calistrate" userId="96138dedd789e933" providerId="LiveId" clId="{44FA8879-DC7A-45B4-94E1-C4EBD25233F1}" dt="2022-09-09T07:23:52.267" v="272" actId="20577"/>
        <pc:sldMkLst>
          <pc:docMk/>
          <pc:sldMk cId="3467947337" sldId="279"/>
        </pc:sldMkLst>
        <pc:spChg chg="mod">
          <ac:chgData name="Carmen Calistrate" userId="96138dedd789e933" providerId="LiveId" clId="{44FA8879-DC7A-45B4-94E1-C4EBD25233F1}" dt="2022-09-09T07:02:08.673" v="125" actId="1076"/>
          <ac:spMkLst>
            <pc:docMk/>
            <pc:sldMk cId="3467947337" sldId="279"/>
            <ac:spMk id="2" creationId="{C79AD8E6-0E82-8C23-FA8A-2CAF2C9F695F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467947337" sldId="279"/>
            <ac:spMk id="4" creationId="{40A08CE9-2E9F-1AE5-9CE8-2FE53E13A0D8}"/>
          </ac:spMkLst>
        </pc:spChg>
        <pc:spChg chg="mod">
          <ac:chgData name="Carmen Calistrate" userId="96138dedd789e933" providerId="LiveId" clId="{44FA8879-DC7A-45B4-94E1-C4EBD25233F1}" dt="2022-09-09T07:08:17.615" v="222"/>
          <ac:spMkLst>
            <pc:docMk/>
            <pc:sldMk cId="3467947337" sldId="279"/>
            <ac:spMk id="5" creationId="{9C21908C-6352-7D6B-1D83-3178BA8BF98B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467947337" sldId="279"/>
            <ac:spMk id="6" creationId="{88563C20-AD5A-2FF1-8A33-BFC625231E19}"/>
          </ac:spMkLst>
        </pc:spChg>
        <pc:spChg chg="add del mod">
          <ac:chgData name="Carmen Calistrate" userId="96138dedd789e933" providerId="LiveId" clId="{44FA8879-DC7A-45B4-94E1-C4EBD25233F1}" dt="2022-09-09T07:01:03.048" v="117"/>
          <ac:spMkLst>
            <pc:docMk/>
            <pc:sldMk cId="3467947337" sldId="279"/>
            <ac:spMk id="8" creationId="{5F7AEB21-959F-9103-0487-8A815191DB6C}"/>
          </ac:spMkLst>
        </pc:spChg>
        <pc:spChg chg="add del mod">
          <ac:chgData name="Carmen Calistrate" userId="96138dedd789e933" providerId="LiveId" clId="{44FA8879-DC7A-45B4-94E1-C4EBD25233F1}" dt="2022-09-09T07:04:28.755" v="131"/>
          <ac:spMkLst>
            <pc:docMk/>
            <pc:sldMk cId="3467947337" sldId="279"/>
            <ac:spMk id="11" creationId="{FEBFDF41-E851-55E4-C577-EB708EBC5E8F}"/>
          </ac:spMkLst>
        </pc:spChg>
        <pc:graphicFrameChg chg="del modGraphic">
          <ac:chgData name="Carmen Calistrate" userId="96138dedd789e933" providerId="LiveId" clId="{44FA8879-DC7A-45B4-94E1-C4EBD25233F1}" dt="2022-09-09T07:01:00.280" v="116" actId="478"/>
          <ac:graphicFrameMkLst>
            <pc:docMk/>
            <pc:sldMk cId="3467947337" sldId="279"/>
            <ac:graphicFrameMk id="7" creationId="{2EF7F550-3BD4-E80D-CEFB-DC18057289FA}"/>
          </ac:graphicFrameMkLst>
        </pc:graphicFrameChg>
        <pc:graphicFrameChg chg="add del mod modGraphic">
          <ac:chgData name="Carmen Calistrate" userId="96138dedd789e933" providerId="LiveId" clId="{44FA8879-DC7A-45B4-94E1-C4EBD25233F1}" dt="2022-09-09T07:04:16.682" v="130" actId="478"/>
          <ac:graphicFrameMkLst>
            <pc:docMk/>
            <pc:sldMk cId="3467947337" sldId="279"/>
            <ac:graphicFrameMk id="9" creationId="{498172DD-A1CD-DB95-F946-D33B63F9606B}"/>
          </ac:graphicFrameMkLst>
        </pc:graphicFrameChg>
        <pc:graphicFrameChg chg="add mod modGraphic">
          <ac:chgData name="Carmen Calistrate" userId="96138dedd789e933" providerId="LiveId" clId="{44FA8879-DC7A-45B4-94E1-C4EBD25233F1}" dt="2022-09-09T07:23:52.267" v="272" actId="20577"/>
          <ac:graphicFrameMkLst>
            <pc:docMk/>
            <pc:sldMk cId="3467947337" sldId="279"/>
            <ac:graphicFrameMk id="12" creationId="{20E9DFA2-0259-0E50-7679-61C5174ECDF8}"/>
          </ac:graphicFrameMkLst>
        </pc:graphicFrameChg>
      </pc:sldChg>
      <pc:sldChg chg="modSp mod">
        <pc:chgData name="Carmen Calistrate" userId="96138dedd789e933" providerId="LiveId" clId="{44FA8879-DC7A-45B4-94E1-C4EBD25233F1}" dt="2022-09-09T07:08:22.098" v="223"/>
        <pc:sldMkLst>
          <pc:docMk/>
          <pc:sldMk cId="1894776850" sldId="280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894776850" sldId="280"/>
            <ac:spMk id="4" creationId="{14093363-A903-2A30-9310-C4959C36CD34}"/>
          </ac:spMkLst>
        </pc:spChg>
        <pc:spChg chg="mod">
          <ac:chgData name="Carmen Calistrate" userId="96138dedd789e933" providerId="LiveId" clId="{44FA8879-DC7A-45B4-94E1-C4EBD25233F1}" dt="2022-09-09T07:08:22.098" v="223"/>
          <ac:spMkLst>
            <pc:docMk/>
            <pc:sldMk cId="1894776850" sldId="280"/>
            <ac:spMk id="5" creationId="{5A975F09-F661-F8B7-080B-B6520ADD0C6F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894776850" sldId="280"/>
            <ac:spMk id="6" creationId="{5A589F67-7E09-0979-6DA3-B800E39DDDD0}"/>
          </ac:spMkLst>
        </pc:spChg>
      </pc:sldChg>
      <pc:sldChg chg="modSp mod">
        <pc:chgData name="Carmen Calistrate" userId="96138dedd789e933" providerId="LiveId" clId="{44FA8879-DC7A-45B4-94E1-C4EBD25233F1}" dt="2022-09-09T07:08:30.894" v="224"/>
        <pc:sldMkLst>
          <pc:docMk/>
          <pc:sldMk cId="3058620524" sldId="281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058620524" sldId="281"/>
            <ac:spMk id="4" creationId="{6BF24F87-9C51-17BC-E8B1-1D45679DABC0}"/>
          </ac:spMkLst>
        </pc:spChg>
        <pc:spChg chg="mod">
          <ac:chgData name="Carmen Calistrate" userId="96138dedd789e933" providerId="LiveId" clId="{44FA8879-DC7A-45B4-94E1-C4EBD25233F1}" dt="2022-09-09T07:08:30.894" v="224"/>
          <ac:spMkLst>
            <pc:docMk/>
            <pc:sldMk cId="3058620524" sldId="281"/>
            <ac:spMk id="5" creationId="{99DC1378-AEBA-C581-BA88-116190EE1514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058620524" sldId="281"/>
            <ac:spMk id="6" creationId="{A1754B5A-F28A-51DB-16D3-FB8741EB96C5}"/>
          </ac:spMkLst>
        </pc:spChg>
      </pc:sldChg>
      <pc:sldChg chg="modSp mod">
        <pc:chgData name="Carmen Calistrate" userId="96138dedd789e933" providerId="LiveId" clId="{44FA8879-DC7A-45B4-94E1-C4EBD25233F1}" dt="2022-09-09T07:09:05.129" v="225"/>
        <pc:sldMkLst>
          <pc:docMk/>
          <pc:sldMk cId="963798422" sldId="282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963798422" sldId="282"/>
            <ac:spMk id="4" creationId="{3790F14F-10A3-3934-6208-E036C1031A10}"/>
          </ac:spMkLst>
        </pc:spChg>
        <pc:spChg chg="mod">
          <ac:chgData name="Carmen Calistrate" userId="96138dedd789e933" providerId="LiveId" clId="{44FA8879-DC7A-45B4-94E1-C4EBD25233F1}" dt="2022-09-09T07:09:05.129" v="225"/>
          <ac:spMkLst>
            <pc:docMk/>
            <pc:sldMk cId="963798422" sldId="282"/>
            <ac:spMk id="5" creationId="{2EF50CD4-F63A-52F3-6C5B-5FE812158696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963798422" sldId="282"/>
            <ac:spMk id="6" creationId="{9E402337-7E5E-4182-7128-E88B4D7BE95B}"/>
          </ac:spMkLst>
        </pc:spChg>
      </pc:sldChg>
      <pc:sldChg chg="modSp">
        <pc:chgData name="Carmen Calistrate" userId="96138dedd789e933" providerId="LiveId" clId="{44FA8879-DC7A-45B4-94E1-C4EBD25233F1}" dt="2022-09-09T07:01:44.980" v="124"/>
        <pc:sldMkLst>
          <pc:docMk/>
          <pc:sldMk cId="1322166504" sldId="283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322166504" sldId="283"/>
            <ac:spMk id="4" creationId="{2D832C03-491F-FFCD-CEAC-1BBC8B8BB8C2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322166504" sldId="283"/>
            <ac:spMk id="5" creationId="{961DD70B-6354-7A1D-72CD-E08964080E97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322166504" sldId="283"/>
            <ac:spMk id="6" creationId="{FB3D7652-984E-E743-AC97-E92C4DA4BC9A}"/>
          </ac:spMkLst>
        </pc:spChg>
      </pc:sldChg>
      <pc:sldChg chg="modSp mod">
        <pc:chgData name="Carmen Calistrate" userId="96138dedd789e933" providerId="LiveId" clId="{44FA8879-DC7A-45B4-94E1-C4EBD25233F1}" dt="2022-09-09T07:09:10.280" v="226"/>
        <pc:sldMkLst>
          <pc:docMk/>
          <pc:sldMk cId="4105246576" sldId="284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4105246576" sldId="284"/>
            <ac:spMk id="4" creationId="{0F969CC0-0B6D-57FE-3CAD-B2490669AB20}"/>
          </ac:spMkLst>
        </pc:spChg>
        <pc:spChg chg="mod">
          <ac:chgData name="Carmen Calistrate" userId="96138dedd789e933" providerId="LiveId" clId="{44FA8879-DC7A-45B4-94E1-C4EBD25233F1}" dt="2022-09-09T07:09:10.280" v="226"/>
          <ac:spMkLst>
            <pc:docMk/>
            <pc:sldMk cId="4105246576" sldId="284"/>
            <ac:spMk id="5" creationId="{83F19F5F-F7AB-E73F-E74C-C3F2FE1AD07D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4105246576" sldId="284"/>
            <ac:spMk id="6" creationId="{6DCDAD4E-1E36-9E74-81C0-DE1B37EBCACF}"/>
          </ac:spMkLst>
        </pc:spChg>
      </pc:sldChg>
      <pc:sldChg chg="modSp">
        <pc:chgData name="Carmen Calistrate" userId="96138dedd789e933" providerId="LiveId" clId="{44FA8879-DC7A-45B4-94E1-C4EBD25233F1}" dt="2022-09-09T07:01:44.980" v="124"/>
        <pc:sldMkLst>
          <pc:docMk/>
          <pc:sldMk cId="2791792313" sldId="286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791792313" sldId="286"/>
            <ac:spMk id="4" creationId="{3D72C0FF-B878-D5CB-C69D-7D2995998F1A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791792313" sldId="286"/>
            <ac:spMk id="5" creationId="{F9D50C17-89A6-7C93-7B2C-F731F2674581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791792313" sldId="286"/>
            <ac:spMk id="6" creationId="{3377C918-75C5-3475-3605-00AB2AF3868E}"/>
          </ac:spMkLst>
        </pc:spChg>
      </pc:sldChg>
      <pc:sldChg chg="modSp mod">
        <pc:chgData name="Carmen Calistrate" userId="96138dedd789e933" providerId="LiveId" clId="{44FA8879-DC7A-45B4-94E1-C4EBD25233F1}" dt="2022-09-09T07:09:14.574" v="227"/>
        <pc:sldMkLst>
          <pc:docMk/>
          <pc:sldMk cId="2414644444" sldId="287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414644444" sldId="287"/>
            <ac:spMk id="4" creationId="{A7F3354F-8611-0BBB-2A19-E0CB051D67D3}"/>
          </ac:spMkLst>
        </pc:spChg>
        <pc:spChg chg="mod">
          <ac:chgData name="Carmen Calistrate" userId="96138dedd789e933" providerId="LiveId" clId="{44FA8879-DC7A-45B4-94E1-C4EBD25233F1}" dt="2022-09-09T07:09:14.574" v="227"/>
          <ac:spMkLst>
            <pc:docMk/>
            <pc:sldMk cId="2414644444" sldId="287"/>
            <ac:spMk id="5" creationId="{2A311520-CFE4-3177-91EC-20AF9AA42F0C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414644444" sldId="287"/>
            <ac:spMk id="6" creationId="{0519A10D-CFC5-E448-7E1D-88B8A223C02E}"/>
          </ac:spMkLst>
        </pc:spChg>
      </pc:sldChg>
      <pc:sldChg chg="modSp mod">
        <pc:chgData name="Carmen Calistrate" userId="96138dedd789e933" providerId="LiveId" clId="{44FA8879-DC7A-45B4-94E1-C4EBD25233F1}" dt="2022-09-09T07:09:18.118" v="228"/>
        <pc:sldMkLst>
          <pc:docMk/>
          <pc:sldMk cId="2090088666" sldId="289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090088666" sldId="289"/>
            <ac:spMk id="4" creationId="{449C4C76-89DA-E6F5-1A7F-773C2D8DFA9A}"/>
          </ac:spMkLst>
        </pc:spChg>
        <pc:spChg chg="mod">
          <ac:chgData name="Carmen Calistrate" userId="96138dedd789e933" providerId="LiveId" clId="{44FA8879-DC7A-45B4-94E1-C4EBD25233F1}" dt="2022-09-09T07:09:18.118" v="228"/>
          <ac:spMkLst>
            <pc:docMk/>
            <pc:sldMk cId="2090088666" sldId="289"/>
            <ac:spMk id="5" creationId="{E8AFEB60-682F-AB90-E74B-27B085504618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2090088666" sldId="289"/>
            <ac:spMk id="6" creationId="{FEFA9503-8835-59DB-5577-BB70B6360FDB}"/>
          </ac:spMkLst>
        </pc:spChg>
      </pc:sldChg>
      <pc:sldChg chg="modSp mod">
        <pc:chgData name="Carmen Calistrate" userId="96138dedd789e933" providerId="LiveId" clId="{44FA8879-DC7A-45B4-94E1-C4EBD25233F1}" dt="2022-09-09T07:30:30.261" v="493" actId="20577"/>
        <pc:sldMkLst>
          <pc:docMk/>
          <pc:sldMk cId="1232801576" sldId="290"/>
        </pc:sldMkLst>
        <pc:spChg chg="mod">
          <ac:chgData name="Carmen Calistrate" userId="96138dedd789e933" providerId="LiveId" clId="{44FA8879-DC7A-45B4-94E1-C4EBD25233F1}" dt="2022-09-09T07:30:30.261" v="493" actId="20577"/>
          <ac:spMkLst>
            <pc:docMk/>
            <pc:sldMk cId="1232801576" sldId="290"/>
            <ac:spMk id="2" creationId="{0A935354-7F64-B771-85FC-659E95B292C0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232801576" sldId="290"/>
            <ac:spMk id="4" creationId="{0DA539C7-3013-5304-CCC7-2015BC0F4CE1}"/>
          </ac:spMkLst>
        </pc:spChg>
        <pc:spChg chg="mod">
          <ac:chgData name="Carmen Calistrate" userId="96138dedd789e933" providerId="LiveId" clId="{44FA8879-DC7A-45B4-94E1-C4EBD25233F1}" dt="2022-09-09T07:09:26.633" v="229"/>
          <ac:spMkLst>
            <pc:docMk/>
            <pc:sldMk cId="1232801576" sldId="290"/>
            <ac:spMk id="5" creationId="{587E597E-9072-BB11-6E87-EB8C36075C5D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1232801576" sldId="290"/>
            <ac:spMk id="6" creationId="{AE843BC9-C4E6-B911-4734-47798B704734}"/>
          </ac:spMkLst>
        </pc:spChg>
      </pc:sldChg>
      <pc:sldChg chg="modSp mod">
        <pc:chgData name="Carmen Calistrate" userId="96138dedd789e933" providerId="LiveId" clId="{44FA8879-DC7A-45B4-94E1-C4EBD25233F1}" dt="2022-09-09T07:09:29.539" v="230"/>
        <pc:sldMkLst>
          <pc:docMk/>
          <pc:sldMk cId="3724245994" sldId="291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724245994" sldId="291"/>
            <ac:spMk id="4" creationId="{384D7B56-861D-EBC9-6C79-A934B6C7F1BD}"/>
          </ac:spMkLst>
        </pc:spChg>
        <pc:spChg chg="mod">
          <ac:chgData name="Carmen Calistrate" userId="96138dedd789e933" providerId="LiveId" clId="{44FA8879-DC7A-45B4-94E1-C4EBD25233F1}" dt="2022-09-09T07:09:29.539" v="230"/>
          <ac:spMkLst>
            <pc:docMk/>
            <pc:sldMk cId="3724245994" sldId="291"/>
            <ac:spMk id="5" creationId="{0E802426-EB21-799F-D27B-7C16F65643B9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724245994" sldId="291"/>
            <ac:spMk id="6" creationId="{83DC2956-4F8B-29A8-1D1A-1BF31F57039E}"/>
          </ac:spMkLst>
        </pc:spChg>
      </pc:sldChg>
      <pc:sldChg chg="modSp mod">
        <pc:chgData name="Carmen Calistrate" userId="96138dedd789e933" providerId="LiveId" clId="{44FA8879-DC7A-45B4-94E1-C4EBD25233F1}" dt="2022-09-09T07:09:33.693" v="231"/>
        <pc:sldMkLst>
          <pc:docMk/>
          <pc:sldMk cId="3766990840" sldId="292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766990840" sldId="292"/>
            <ac:spMk id="4" creationId="{8C542338-26F1-987E-28D6-B6BFC6CF954A}"/>
          </ac:spMkLst>
        </pc:spChg>
        <pc:spChg chg="mod">
          <ac:chgData name="Carmen Calistrate" userId="96138dedd789e933" providerId="LiveId" clId="{44FA8879-DC7A-45B4-94E1-C4EBD25233F1}" dt="2022-09-09T07:09:33.693" v="231"/>
          <ac:spMkLst>
            <pc:docMk/>
            <pc:sldMk cId="3766990840" sldId="292"/>
            <ac:spMk id="5" creationId="{4582F997-4943-2507-D2B1-98FF66CB1937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766990840" sldId="292"/>
            <ac:spMk id="6" creationId="{24EC70A9-F7D0-65EC-B584-C077CCE4C1D9}"/>
          </ac:spMkLst>
        </pc:spChg>
      </pc:sldChg>
      <pc:sldChg chg="modSp mod">
        <pc:chgData name="Carmen Calistrate" userId="96138dedd789e933" providerId="LiveId" clId="{44FA8879-DC7A-45B4-94E1-C4EBD25233F1}" dt="2022-09-09T07:09:36.756" v="232"/>
        <pc:sldMkLst>
          <pc:docMk/>
          <pc:sldMk cId="3426152590" sldId="293"/>
        </pc:sldMkLst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426152590" sldId="293"/>
            <ac:spMk id="4" creationId="{6D325BA4-AF60-0916-76CD-9B4C815AAEF6}"/>
          </ac:spMkLst>
        </pc:spChg>
        <pc:spChg chg="mod">
          <ac:chgData name="Carmen Calistrate" userId="96138dedd789e933" providerId="LiveId" clId="{44FA8879-DC7A-45B4-94E1-C4EBD25233F1}" dt="2022-09-09T07:09:36.756" v="232"/>
          <ac:spMkLst>
            <pc:docMk/>
            <pc:sldMk cId="3426152590" sldId="293"/>
            <ac:spMk id="5" creationId="{FD1C001E-0EDD-5F50-1E1D-CF724C272B3E}"/>
          </ac:spMkLst>
        </pc:spChg>
        <pc:spChg chg="mod">
          <ac:chgData name="Carmen Calistrate" userId="96138dedd789e933" providerId="LiveId" clId="{44FA8879-DC7A-45B4-94E1-C4EBD25233F1}" dt="2022-09-09T07:01:44.980" v="124"/>
          <ac:spMkLst>
            <pc:docMk/>
            <pc:sldMk cId="3426152590" sldId="293"/>
            <ac:spMk id="6" creationId="{61F0DBD9-4A83-E3F2-9AD3-FFE4BB69E928}"/>
          </ac:spMkLst>
        </pc:spChg>
      </pc:sldChg>
      <pc:sldChg chg="addSp delSp modSp new mod">
        <pc:chgData name="Carmen Calistrate" userId="96138dedd789e933" providerId="LiveId" clId="{44FA8879-DC7A-45B4-94E1-C4EBD25233F1}" dt="2022-09-09T07:15:37.267" v="246" actId="11529"/>
        <pc:sldMkLst>
          <pc:docMk/>
          <pc:sldMk cId="2674629243" sldId="294"/>
        </pc:sldMkLst>
        <pc:spChg chg="del">
          <ac:chgData name="Carmen Calistrate" userId="96138dedd789e933" providerId="LiveId" clId="{44FA8879-DC7A-45B4-94E1-C4EBD25233F1}" dt="2022-09-09T07:12:19.691" v="234" actId="478"/>
          <ac:spMkLst>
            <pc:docMk/>
            <pc:sldMk cId="2674629243" sldId="294"/>
            <ac:spMk id="2" creationId="{1759C121-C35A-9F29-A4EE-A33CEEFED4D3}"/>
          </ac:spMkLst>
        </pc:spChg>
        <pc:spChg chg="del">
          <ac:chgData name="Carmen Calistrate" userId="96138dedd789e933" providerId="LiveId" clId="{44FA8879-DC7A-45B4-94E1-C4EBD25233F1}" dt="2022-09-09T07:12:22.955" v="235" actId="478"/>
          <ac:spMkLst>
            <pc:docMk/>
            <pc:sldMk cId="2674629243" sldId="294"/>
            <ac:spMk id="3" creationId="{78A936E5-ED51-FADD-04C8-017CF3E273F9}"/>
          </ac:spMkLst>
        </pc:spChg>
        <pc:picChg chg="add del mod">
          <ac:chgData name="Carmen Calistrate" userId="96138dedd789e933" providerId="LiveId" clId="{44FA8879-DC7A-45B4-94E1-C4EBD25233F1}" dt="2022-09-09T07:12:49.417" v="238" actId="478"/>
          <ac:picMkLst>
            <pc:docMk/>
            <pc:sldMk cId="2674629243" sldId="294"/>
            <ac:picMk id="8" creationId="{9E6F0EF2-8E81-F5F1-028D-46B7E0205843}"/>
          </ac:picMkLst>
        </pc:picChg>
        <pc:picChg chg="add mod">
          <ac:chgData name="Carmen Calistrate" userId="96138dedd789e933" providerId="LiveId" clId="{44FA8879-DC7A-45B4-94E1-C4EBD25233F1}" dt="2022-09-09T07:15:03.618" v="245" actId="14100"/>
          <ac:picMkLst>
            <pc:docMk/>
            <pc:sldMk cId="2674629243" sldId="294"/>
            <ac:picMk id="10" creationId="{6E165F63-FD3D-EAB3-91E1-6A06C2C911CB}"/>
          </ac:picMkLst>
        </pc:picChg>
        <pc:cxnChg chg="add del">
          <ac:chgData name="Carmen Calistrate" userId="96138dedd789e933" providerId="LiveId" clId="{44FA8879-DC7A-45B4-94E1-C4EBD25233F1}" dt="2022-09-09T07:14:48.337" v="242" actId="11529"/>
          <ac:cxnSpMkLst>
            <pc:docMk/>
            <pc:sldMk cId="2674629243" sldId="294"/>
            <ac:cxnSpMk id="12" creationId="{85E927B5-C23B-BC96-7821-0CED43C89B0E}"/>
          </ac:cxnSpMkLst>
        </pc:cxnChg>
        <pc:cxnChg chg="add">
          <ac:chgData name="Carmen Calistrate" userId="96138dedd789e933" providerId="LiveId" clId="{44FA8879-DC7A-45B4-94E1-C4EBD25233F1}" dt="2022-09-09T07:15:37.267" v="246" actId="11529"/>
          <ac:cxnSpMkLst>
            <pc:docMk/>
            <pc:sldMk cId="2674629243" sldId="294"/>
            <ac:cxnSpMk id="14" creationId="{18402300-16B9-ABE5-40D7-CDB9BEB56505}"/>
          </ac:cxnSpMkLst>
        </pc:cxnChg>
      </pc:sldChg>
    </pc:docChg>
  </pc:docChgLst>
  <pc:docChgLst>
    <pc:chgData name="Carmen Calistrate" userId="96138dedd789e933" providerId="LiveId" clId="{94743FA3-0DD9-4315-ACCB-6E59C524DFCE}"/>
    <pc:docChg chg="undo redo custSel addSld delSld modSld">
      <pc:chgData name="Carmen Calistrate" userId="96138dedd789e933" providerId="LiveId" clId="{94743FA3-0DD9-4315-ACCB-6E59C524DFCE}" dt="2022-07-26T16:38:41.513" v="4719" actId="255"/>
      <pc:docMkLst>
        <pc:docMk/>
      </pc:docMkLst>
      <pc:sldChg chg="modSp mod">
        <pc:chgData name="Carmen Calistrate" userId="96138dedd789e933" providerId="LiveId" clId="{94743FA3-0DD9-4315-ACCB-6E59C524DFCE}" dt="2022-07-25T17:18:32.154" v="122" actId="1076"/>
        <pc:sldMkLst>
          <pc:docMk/>
          <pc:sldMk cId="2259308896" sldId="256"/>
        </pc:sldMkLst>
        <pc:spChg chg="mod">
          <ac:chgData name="Carmen Calistrate" userId="96138dedd789e933" providerId="LiveId" clId="{94743FA3-0DD9-4315-ACCB-6E59C524DFCE}" dt="2022-07-25T17:18:24.975" v="121" actId="107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Carmen Calistrate" userId="96138dedd789e933" providerId="LiveId" clId="{94743FA3-0DD9-4315-ACCB-6E59C524DFCE}" dt="2022-07-25T17:18:32.154" v="122" actId="1076"/>
          <ac:spMkLst>
            <pc:docMk/>
            <pc:sldMk cId="2259308896" sldId="256"/>
            <ac:spMk id="3" creationId="{A068D447-28D3-4F5F-B2DC-FD67E9015868}"/>
          </ac:spMkLst>
        </pc:spChg>
      </pc:sldChg>
      <pc:sldChg chg="modSp mod">
        <pc:chgData name="Carmen Calistrate" userId="96138dedd789e933" providerId="LiveId" clId="{94743FA3-0DD9-4315-ACCB-6E59C524DFCE}" dt="2022-07-25T18:31:06.690" v="2129" actId="255"/>
        <pc:sldMkLst>
          <pc:docMk/>
          <pc:sldMk cId="1325608595" sldId="257"/>
        </pc:sldMkLst>
        <pc:spChg chg="mod">
          <ac:chgData name="Carmen Calistrate" userId="96138dedd789e933" providerId="LiveId" clId="{94743FA3-0DD9-4315-ACCB-6E59C524DFCE}" dt="2022-07-25T18:17:35.386" v="1713" actId="14100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Carmen Calistrate" userId="96138dedd789e933" providerId="LiveId" clId="{94743FA3-0DD9-4315-ACCB-6E59C524DFCE}" dt="2022-07-25T18:31:06.690" v="2129" actId="255"/>
          <ac:spMkLst>
            <pc:docMk/>
            <pc:sldMk cId="1325608595" sldId="257"/>
            <ac:spMk id="3" creationId="{22788C46-D0BC-4307-AE55-7601A139E7CB}"/>
          </ac:spMkLst>
        </pc:spChg>
      </pc:sldChg>
      <pc:sldChg chg="modSp del mod">
        <pc:chgData name="Carmen Calistrate" userId="96138dedd789e933" providerId="LiveId" clId="{94743FA3-0DD9-4315-ACCB-6E59C524DFCE}" dt="2022-07-25T18:27:49.655" v="2073" actId="2696"/>
        <pc:sldMkLst>
          <pc:docMk/>
          <pc:sldMk cId="1639799154" sldId="258"/>
        </pc:sldMkLst>
        <pc:spChg chg="mod">
          <ac:chgData name="Carmen Calistrate" userId="96138dedd789e933" providerId="LiveId" clId="{94743FA3-0DD9-4315-ACCB-6E59C524DFCE}" dt="2022-07-25T17:45:01.365" v="932" actId="6549"/>
          <ac:spMkLst>
            <pc:docMk/>
            <pc:sldMk cId="1639799154" sldId="258"/>
            <ac:spMk id="2" creationId="{8C543F67-9C70-4748-8C0C-3A7863422F99}"/>
          </ac:spMkLst>
        </pc:spChg>
      </pc:sldChg>
      <pc:sldChg chg="del">
        <pc:chgData name="Carmen Calistrate" userId="96138dedd789e933" providerId="LiveId" clId="{94743FA3-0DD9-4315-ACCB-6E59C524DFCE}" dt="2022-07-26T15:24:25.599" v="3212" actId="47"/>
        <pc:sldMkLst>
          <pc:docMk/>
          <pc:sldMk cId="3446797337" sldId="259"/>
        </pc:sldMkLst>
      </pc:sldChg>
      <pc:sldChg chg="del">
        <pc:chgData name="Carmen Calistrate" userId="96138dedd789e933" providerId="LiveId" clId="{94743FA3-0DD9-4315-ACCB-6E59C524DFCE}" dt="2022-07-26T15:24:28.172" v="3214" actId="47"/>
        <pc:sldMkLst>
          <pc:docMk/>
          <pc:sldMk cId="4212917468" sldId="260"/>
        </pc:sldMkLst>
      </pc:sldChg>
      <pc:sldChg chg="del">
        <pc:chgData name="Carmen Calistrate" userId="96138dedd789e933" providerId="LiveId" clId="{94743FA3-0DD9-4315-ACCB-6E59C524DFCE}" dt="2022-07-26T15:24:27.461" v="3213" actId="47"/>
        <pc:sldMkLst>
          <pc:docMk/>
          <pc:sldMk cId="1527386939" sldId="261"/>
        </pc:sldMkLst>
      </pc:sldChg>
      <pc:sldChg chg="del">
        <pc:chgData name="Carmen Calistrate" userId="96138dedd789e933" providerId="LiveId" clId="{94743FA3-0DD9-4315-ACCB-6E59C524DFCE}" dt="2022-07-26T15:24:30.957" v="3218" actId="47"/>
        <pc:sldMkLst>
          <pc:docMk/>
          <pc:sldMk cId="700209266" sldId="264"/>
        </pc:sldMkLst>
      </pc:sldChg>
      <pc:sldChg chg="del">
        <pc:chgData name="Carmen Calistrate" userId="96138dedd789e933" providerId="LiveId" clId="{94743FA3-0DD9-4315-ACCB-6E59C524DFCE}" dt="2022-07-26T15:24:35.448" v="3220" actId="47"/>
        <pc:sldMkLst>
          <pc:docMk/>
          <pc:sldMk cId="2563119616" sldId="265"/>
        </pc:sldMkLst>
      </pc:sldChg>
      <pc:sldChg chg="del">
        <pc:chgData name="Carmen Calistrate" userId="96138dedd789e933" providerId="LiveId" clId="{94743FA3-0DD9-4315-ACCB-6E59C524DFCE}" dt="2022-07-26T15:24:37.014" v="3221" actId="47"/>
        <pc:sldMkLst>
          <pc:docMk/>
          <pc:sldMk cId="2721508595" sldId="266"/>
        </pc:sldMkLst>
      </pc:sldChg>
      <pc:sldChg chg="del">
        <pc:chgData name="Carmen Calistrate" userId="96138dedd789e933" providerId="LiveId" clId="{94743FA3-0DD9-4315-ACCB-6E59C524DFCE}" dt="2022-07-26T15:24:37.712" v="3222" actId="47"/>
        <pc:sldMkLst>
          <pc:docMk/>
          <pc:sldMk cId="445070695" sldId="267"/>
        </pc:sldMkLst>
      </pc:sldChg>
      <pc:sldChg chg="del">
        <pc:chgData name="Carmen Calistrate" userId="96138dedd789e933" providerId="LiveId" clId="{94743FA3-0DD9-4315-ACCB-6E59C524DFCE}" dt="2022-07-26T15:24:30.300" v="3217" actId="47"/>
        <pc:sldMkLst>
          <pc:docMk/>
          <pc:sldMk cId="3396266754" sldId="269"/>
        </pc:sldMkLst>
      </pc:sldChg>
      <pc:sldChg chg="del">
        <pc:chgData name="Carmen Calistrate" userId="96138dedd789e933" providerId="LiveId" clId="{94743FA3-0DD9-4315-ACCB-6E59C524DFCE}" dt="2022-07-26T15:24:31.649" v="3219" actId="47"/>
        <pc:sldMkLst>
          <pc:docMk/>
          <pc:sldMk cId="932498405" sldId="270"/>
        </pc:sldMkLst>
      </pc:sldChg>
      <pc:sldChg chg="del">
        <pc:chgData name="Carmen Calistrate" userId="96138dedd789e933" providerId="LiveId" clId="{94743FA3-0DD9-4315-ACCB-6E59C524DFCE}" dt="2022-07-26T15:24:29.640" v="3216" actId="47"/>
        <pc:sldMkLst>
          <pc:docMk/>
          <pc:sldMk cId="3335690284" sldId="271"/>
        </pc:sldMkLst>
      </pc:sldChg>
      <pc:sldChg chg="del">
        <pc:chgData name="Carmen Calistrate" userId="96138dedd789e933" providerId="LiveId" clId="{94743FA3-0DD9-4315-ACCB-6E59C524DFCE}" dt="2022-07-26T15:24:28.842" v="3215" actId="47"/>
        <pc:sldMkLst>
          <pc:docMk/>
          <pc:sldMk cId="2639983765" sldId="273"/>
        </pc:sldMkLst>
      </pc:sldChg>
      <pc:sldChg chg="delSp modSp mod">
        <pc:chgData name="Carmen Calistrate" userId="96138dedd789e933" providerId="LiveId" clId="{94743FA3-0DD9-4315-ACCB-6E59C524DFCE}" dt="2022-07-26T16:36:41.859" v="4664" actId="255"/>
        <pc:sldMkLst>
          <pc:docMk/>
          <pc:sldMk cId="926184573" sldId="275"/>
        </pc:sldMkLst>
        <pc:spChg chg="mod">
          <ac:chgData name="Carmen Calistrate" userId="96138dedd789e933" providerId="LiveId" clId="{94743FA3-0DD9-4315-ACCB-6E59C524DFCE}" dt="2022-07-26T16:36:41.859" v="4664" actId="255"/>
          <ac:spMkLst>
            <pc:docMk/>
            <pc:sldMk cId="926184573" sldId="275"/>
            <ac:spMk id="2" creationId="{69FAE308-3076-43DB-B834-DA0B0AE19AF9}"/>
          </ac:spMkLst>
        </pc:spChg>
        <pc:spChg chg="del mod">
          <ac:chgData name="Carmen Calistrate" userId="96138dedd789e933" providerId="LiveId" clId="{94743FA3-0DD9-4315-ACCB-6E59C524DFCE}" dt="2022-07-26T16:36:03.920" v="4632" actId="478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add mod">
        <pc:chgData name="Carmen Calistrate" userId="96138dedd789e933" providerId="LiveId" clId="{94743FA3-0DD9-4315-ACCB-6E59C524DFCE}" dt="2022-07-25T18:30:39.196" v="2122" actId="255"/>
        <pc:sldMkLst>
          <pc:docMk/>
          <pc:sldMk cId="2423974272" sldId="276"/>
        </pc:sldMkLst>
        <pc:spChg chg="del mod">
          <ac:chgData name="Carmen Calistrate" userId="96138dedd789e933" providerId="LiveId" clId="{94743FA3-0DD9-4315-ACCB-6E59C524DFCE}" dt="2022-07-25T17:45:21.376" v="935" actId="478"/>
          <ac:spMkLst>
            <pc:docMk/>
            <pc:sldMk cId="2423974272" sldId="276"/>
            <ac:spMk id="2" creationId="{912DF434-28DB-4621-A497-D62C41CE0419}"/>
          </ac:spMkLst>
        </pc:spChg>
        <pc:spChg chg="add del mod">
          <ac:chgData name="Carmen Calistrate" userId="96138dedd789e933" providerId="LiveId" clId="{94743FA3-0DD9-4315-ACCB-6E59C524DFCE}" dt="2022-07-25T18:30:39.196" v="2122" actId="255"/>
          <ac:spMkLst>
            <pc:docMk/>
            <pc:sldMk cId="2423974272" sldId="276"/>
            <ac:spMk id="3" creationId="{22788C46-D0BC-4307-AE55-7601A139E7CB}"/>
          </ac:spMkLst>
        </pc:spChg>
        <pc:spChg chg="add del mod">
          <ac:chgData name="Carmen Calistrate" userId="96138dedd789e933" providerId="LiveId" clId="{94743FA3-0DD9-4315-ACCB-6E59C524DFCE}" dt="2022-07-25T18:12:33.163" v="1618" actId="478"/>
          <ac:spMkLst>
            <pc:docMk/>
            <pc:sldMk cId="2423974272" sldId="276"/>
            <ac:spMk id="7" creationId="{EE1852A2-6168-0BE1-868D-AD13EDF5608A}"/>
          </ac:spMkLst>
        </pc:spChg>
        <pc:picChg chg="add mod">
          <ac:chgData name="Carmen Calistrate" userId="96138dedd789e933" providerId="LiveId" clId="{94743FA3-0DD9-4315-ACCB-6E59C524DFCE}" dt="2022-07-25T18:18:12.097" v="1721" actId="1076"/>
          <ac:picMkLst>
            <pc:docMk/>
            <pc:sldMk cId="2423974272" sldId="276"/>
            <ac:picMk id="10" creationId="{7EEFD47B-D792-2FE5-AC1B-D0A270894703}"/>
          </ac:picMkLst>
        </pc:picChg>
        <pc:picChg chg="add del mod">
          <ac:chgData name="Carmen Calistrate" userId="96138dedd789e933" providerId="LiveId" clId="{94743FA3-0DD9-4315-ACCB-6E59C524DFCE}" dt="2022-07-25T18:12:55.717" v="1628"/>
          <ac:picMkLst>
            <pc:docMk/>
            <pc:sldMk cId="2423974272" sldId="276"/>
            <ac:picMk id="1026" creationId="{F44F8EFB-70E6-1092-7617-A630AB5D8E98}"/>
          </ac:picMkLst>
        </pc:picChg>
        <pc:picChg chg="add del mod">
          <ac:chgData name="Carmen Calistrate" userId="96138dedd789e933" providerId="LiveId" clId="{94743FA3-0DD9-4315-ACCB-6E59C524DFCE}" dt="2022-07-25T18:15:00.540" v="1698" actId="478"/>
          <ac:picMkLst>
            <pc:docMk/>
            <pc:sldMk cId="2423974272" sldId="276"/>
            <ac:picMk id="1028" creationId="{265C37EF-834D-DAB4-DDFE-ABF3211FDCF8}"/>
          </ac:picMkLst>
        </pc:picChg>
      </pc:sldChg>
      <pc:sldChg chg="addSp delSp modSp new mod">
        <pc:chgData name="Carmen Calistrate" userId="96138dedd789e933" providerId="LiveId" clId="{94743FA3-0DD9-4315-ACCB-6E59C524DFCE}" dt="2022-07-26T07:14:57.486" v="2819" actId="20577"/>
        <pc:sldMkLst>
          <pc:docMk/>
          <pc:sldMk cId="644246945" sldId="277"/>
        </pc:sldMkLst>
        <pc:spChg chg="add mod">
          <ac:chgData name="Carmen Calistrate" userId="96138dedd789e933" providerId="LiveId" clId="{94743FA3-0DD9-4315-ACCB-6E59C524DFCE}" dt="2022-07-26T07:14:57.486" v="2819" actId="20577"/>
          <ac:spMkLst>
            <pc:docMk/>
            <pc:sldMk cId="644246945" sldId="277"/>
            <ac:spMk id="2" creationId="{449E03BD-6829-FF88-B48E-2B53B1F5F71C}"/>
          </ac:spMkLst>
        </pc:spChg>
        <pc:spChg chg="del">
          <ac:chgData name="Carmen Calistrate" userId="96138dedd789e933" providerId="LiveId" clId="{94743FA3-0DD9-4315-ACCB-6E59C524DFCE}" dt="2022-07-25T18:21:50.782" v="1725" actId="478"/>
          <ac:spMkLst>
            <pc:docMk/>
            <pc:sldMk cId="644246945" sldId="277"/>
            <ac:spMk id="2" creationId="{8117C71A-28DC-7B63-996B-C60E07BB0F94}"/>
          </ac:spMkLst>
        </pc:spChg>
        <pc:spChg chg="mod">
          <ac:chgData name="Carmen Calistrate" userId="96138dedd789e933" providerId="LiveId" clId="{94743FA3-0DD9-4315-ACCB-6E59C524DFCE}" dt="2022-07-26T06:10:05.895" v="2165" actId="14100"/>
          <ac:spMkLst>
            <pc:docMk/>
            <pc:sldMk cId="644246945" sldId="277"/>
            <ac:spMk id="3" creationId="{CDA48518-D698-F7FC-F5FD-D737DED9F660}"/>
          </ac:spMkLst>
        </pc:spChg>
        <pc:spChg chg="add mod">
          <ac:chgData name="Carmen Calistrate" userId="96138dedd789e933" providerId="LiveId" clId="{94743FA3-0DD9-4315-ACCB-6E59C524DFCE}" dt="2022-07-26T06:10:36.833" v="2167" actId="571"/>
          <ac:spMkLst>
            <pc:docMk/>
            <pc:sldMk cId="644246945" sldId="277"/>
            <ac:spMk id="7" creationId="{FB29B525-745E-7DC1-11A4-91770FA97BE2}"/>
          </ac:spMkLst>
        </pc:spChg>
        <pc:spChg chg="add mod">
          <ac:chgData name="Carmen Calistrate" userId="96138dedd789e933" providerId="LiveId" clId="{94743FA3-0DD9-4315-ACCB-6E59C524DFCE}" dt="2022-07-26T07:06:28.179" v="2739" actId="13926"/>
          <ac:spMkLst>
            <pc:docMk/>
            <pc:sldMk cId="644246945" sldId="277"/>
            <ac:spMk id="10" creationId="{6B85FCF2-5DD6-87BB-68ED-DF9571C6ED39}"/>
          </ac:spMkLst>
        </pc:spChg>
        <pc:grpChg chg="mod">
          <ac:chgData name="Carmen Calistrate" userId="96138dedd789e933" providerId="LiveId" clId="{94743FA3-0DD9-4315-ACCB-6E59C524DFCE}" dt="2022-07-26T07:13:58.554" v="2800"/>
          <ac:grpSpMkLst>
            <pc:docMk/>
            <pc:sldMk cId="644246945" sldId="277"/>
            <ac:grpSpMk id="13" creationId="{6B70CA28-5F3A-DD5E-04BF-D4E6EC40DC15}"/>
          </ac:grpSpMkLst>
        </pc:grpChg>
        <pc:picChg chg="add mod">
          <ac:chgData name="Carmen Calistrate" userId="96138dedd789e933" providerId="LiveId" clId="{94743FA3-0DD9-4315-ACCB-6E59C524DFCE}" dt="2022-07-26T06:19:46.418" v="2385" actId="1076"/>
          <ac:picMkLst>
            <pc:docMk/>
            <pc:sldMk cId="644246945" sldId="277"/>
            <ac:picMk id="9" creationId="{081B792E-F842-FF46-27C7-49D34A4D9EC7}"/>
          </ac:picMkLst>
        </pc:picChg>
        <pc:inkChg chg="add del mod">
          <ac:chgData name="Carmen Calistrate" userId="96138dedd789e933" providerId="LiveId" clId="{94743FA3-0DD9-4315-ACCB-6E59C524DFCE}" dt="2022-07-26T07:13:59.100" v="2801" actId="9405"/>
          <ac:inkMkLst>
            <pc:docMk/>
            <pc:sldMk cId="644246945" sldId="277"/>
            <ac:inkMk id="11" creationId="{7B970676-224B-CB7E-BC7B-3F1025907981}"/>
          </ac:inkMkLst>
        </pc:inkChg>
        <pc:inkChg chg="add del mod">
          <ac:chgData name="Carmen Calistrate" userId="96138dedd789e933" providerId="LiveId" clId="{94743FA3-0DD9-4315-ACCB-6E59C524DFCE}" dt="2022-07-26T07:13:58.554" v="2800"/>
          <ac:inkMkLst>
            <pc:docMk/>
            <pc:sldMk cId="644246945" sldId="277"/>
            <ac:inkMk id="12" creationId="{A84C5D2D-47F1-F640-B7A3-71A5FA2982A4}"/>
          </ac:inkMkLst>
        </pc:inkChg>
        <pc:inkChg chg="add del">
          <ac:chgData name="Carmen Calistrate" userId="96138dedd789e933" providerId="LiveId" clId="{94743FA3-0DD9-4315-ACCB-6E59C524DFCE}" dt="2022-07-26T07:14:28.892" v="2805" actId="9405"/>
          <ac:inkMkLst>
            <pc:docMk/>
            <pc:sldMk cId="644246945" sldId="277"/>
            <ac:inkMk id="14" creationId="{00B4669A-EF4F-829D-658E-C5BB9743B9BA}"/>
          </ac:inkMkLst>
        </pc:inkChg>
        <pc:inkChg chg="add del">
          <ac:chgData name="Carmen Calistrate" userId="96138dedd789e933" providerId="LiveId" clId="{94743FA3-0DD9-4315-ACCB-6E59C524DFCE}" dt="2022-07-26T07:14:28.892" v="2804" actId="9405"/>
          <ac:inkMkLst>
            <pc:docMk/>
            <pc:sldMk cId="644246945" sldId="277"/>
            <ac:inkMk id="15" creationId="{321AD172-2DBF-6A7D-3901-E63D8FCE477F}"/>
          </ac:inkMkLst>
        </pc:inkChg>
      </pc:sldChg>
      <pc:sldChg chg="new del">
        <pc:chgData name="Carmen Calistrate" userId="96138dedd789e933" providerId="LiveId" clId="{94743FA3-0DD9-4315-ACCB-6E59C524DFCE}" dt="2022-07-25T18:14:34.459" v="1696" actId="680"/>
        <pc:sldMkLst>
          <pc:docMk/>
          <pc:sldMk cId="2201280727" sldId="277"/>
        </pc:sldMkLst>
      </pc:sldChg>
      <pc:sldChg chg="addSp delSp modSp new del mod">
        <pc:chgData name="Carmen Calistrate" userId="96138dedd789e933" providerId="LiveId" clId="{94743FA3-0DD9-4315-ACCB-6E59C524DFCE}" dt="2022-07-25T18:21:25.470" v="1723" actId="2696"/>
        <pc:sldMkLst>
          <pc:docMk/>
          <pc:sldMk cId="2917813494" sldId="277"/>
        </pc:sldMkLst>
        <pc:spChg chg="del">
          <ac:chgData name="Carmen Calistrate" userId="96138dedd789e933" providerId="LiveId" clId="{94743FA3-0DD9-4315-ACCB-6E59C524DFCE}" dt="2022-07-25T18:15:14.602" v="1699" actId="478"/>
          <ac:spMkLst>
            <pc:docMk/>
            <pc:sldMk cId="2917813494" sldId="277"/>
            <ac:spMk id="2" creationId="{F4FCE08C-DD9B-D6FE-FB76-F0DB3C42AB1B}"/>
          </ac:spMkLst>
        </pc:spChg>
        <pc:spChg chg="del">
          <ac:chgData name="Carmen Calistrate" userId="96138dedd789e933" providerId="LiveId" clId="{94743FA3-0DD9-4315-ACCB-6E59C524DFCE}" dt="2022-07-25T18:15:21.875" v="1700" actId="478"/>
          <ac:spMkLst>
            <pc:docMk/>
            <pc:sldMk cId="2917813494" sldId="277"/>
            <ac:spMk id="3" creationId="{E6CC09A0-2E15-BC7E-E72E-57D09BA300B6}"/>
          </ac:spMkLst>
        </pc:spChg>
        <pc:picChg chg="add del mod">
          <ac:chgData name="Carmen Calistrate" userId="96138dedd789e933" providerId="LiveId" clId="{94743FA3-0DD9-4315-ACCB-6E59C524DFCE}" dt="2022-07-25T18:18:00.774" v="1718" actId="21"/>
          <ac:picMkLst>
            <pc:docMk/>
            <pc:sldMk cId="2917813494" sldId="277"/>
            <ac:picMk id="2050" creationId="{D3836AFD-DABF-A06D-0016-47CE0F176540}"/>
          </ac:picMkLst>
        </pc:picChg>
      </pc:sldChg>
      <pc:sldChg chg="addSp delSp modSp new mod">
        <pc:chgData name="Carmen Calistrate" userId="96138dedd789e933" providerId="LiveId" clId="{94743FA3-0DD9-4315-ACCB-6E59C524DFCE}" dt="2022-07-26T15:24:07.150" v="3211" actId="255"/>
        <pc:sldMkLst>
          <pc:docMk/>
          <pc:sldMk cId="4018614470" sldId="278"/>
        </pc:sldMkLst>
        <pc:spChg chg="del">
          <ac:chgData name="Carmen Calistrate" userId="96138dedd789e933" providerId="LiveId" clId="{94743FA3-0DD9-4315-ACCB-6E59C524DFCE}" dt="2022-07-26T06:14:17.158" v="2207" actId="478"/>
          <ac:spMkLst>
            <pc:docMk/>
            <pc:sldMk cId="4018614470" sldId="278"/>
            <ac:spMk id="2" creationId="{6BFCB719-F3B8-5AC6-01F9-DB13AA0B7F59}"/>
          </ac:spMkLst>
        </pc:spChg>
        <pc:spChg chg="mod">
          <ac:chgData name="Carmen Calistrate" userId="96138dedd789e933" providerId="LiveId" clId="{94743FA3-0DD9-4315-ACCB-6E59C524DFCE}" dt="2022-07-26T08:21:45.374" v="3125" actId="20577"/>
          <ac:spMkLst>
            <pc:docMk/>
            <pc:sldMk cId="4018614470" sldId="278"/>
            <ac:spMk id="3" creationId="{65E581ED-7BD8-1546-AD39-A86A261ADEF4}"/>
          </ac:spMkLst>
        </pc:spChg>
        <pc:spChg chg="add mod">
          <ac:chgData name="Carmen Calistrate" userId="96138dedd789e933" providerId="LiveId" clId="{94743FA3-0DD9-4315-ACCB-6E59C524DFCE}" dt="2022-07-26T08:21:12.315" v="3070" actId="1076"/>
          <ac:spMkLst>
            <pc:docMk/>
            <pc:sldMk cId="4018614470" sldId="278"/>
            <ac:spMk id="8" creationId="{60BDC46D-976D-454B-14FC-5D264B7208F2}"/>
          </ac:spMkLst>
        </pc:spChg>
        <pc:graphicFrameChg chg="add mod modGraphic">
          <ac:chgData name="Carmen Calistrate" userId="96138dedd789e933" providerId="LiveId" clId="{94743FA3-0DD9-4315-ACCB-6E59C524DFCE}" dt="2022-07-26T15:24:05.737" v="3210" actId="255"/>
          <ac:graphicFrameMkLst>
            <pc:docMk/>
            <pc:sldMk cId="4018614470" sldId="278"/>
            <ac:graphicFrameMk id="7" creationId="{F944BB87-34C7-5AE9-3FD2-539AE6AFF64C}"/>
          </ac:graphicFrameMkLst>
        </pc:graphicFrameChg>
        <pc:graphicFrameChg chg="add mod modGraphic">
          <ac:chgData name="Carmen Calistrate" userId="96138dedd789e933" providerId="LiveId" clId="{94743FA3-0DD9-4315-ACCB-6E59C524DFCE}" dt="2022-07-26T15:24:07.150" v="3211" actId="255"/>
          <ac:graphicFrameMkLst>
            <pc:docMk/>
            <pc:sldMk cId="4018614470" sldId="278"/>
            <ac:graphicFrameMk id="9" creationId="{F34AFEFD-3001-5131-C40C-7022E3F67A72}"/>
          </ac:graphicFrameMkLst>
        </pc:graphicFrameChg>
      </pc:sldChg>
      <pc:sldChg chg="addSp delSp modSp new mod">
        <pc:chgData name="Carmen Calistrate" userId="96138dedd789e933" providerId="LiveId" clId="{94743FA3-0DD9-4315-ACCB-6E59C524DFCE}" dt="2022-07-26T15:23:23.647" v="3200" actId="113"/>
        <pc:sldMkLst>
          <pc:docMk/>
          <pc:sldMk cId="3467947337" sldId="279"/>
        </pc:sldMkLst>
        <pc:spChg chg="mod">
          <ac:chgData name="Carmen Calistrate" userId="96138dedd789e933" providerId="LiveId" clId="{94743FA3-0DD9-4315-ACCB-6E59C524DFCE}" dt="2022-07-26T08:32:42.959" v="3187" actId="20577"/>
          <ac:spMkLst>
            <pc:docMk/>
            <pc:sldMk cId="3467947337" sldId="279"/>
            <ac:spMk id="2" creationId="{C79AD8E6-0E82-8C23-FA8A-2CAF2C9F695F}"/>
          </ac:spMkLst>
        </pc:spChg>
        <pc:spChg chg="del">
          <ac:chgData name="Carmen Calistrate" userId="96138dedd789e933" providerId="LiveId" clId="{94743FA3-0DD9-4315-ACCB-6E59C524DFCE}" dt="2022-07-26T15:22:18.637" v="3188"/>
          <ac:spMkLst>
            <pc:docMk/>
            <pc:sldMk cId="3467947337" sldId="279"/>
            <ac:spMk id="3" creationId="{E910FE3F-C7F4-1A3F-CCF3-05673CB6A797}"/>
          </ac:spMkLst>
        </pc:spChg>
        <pc:graphicFrameChg chg="add mod modGraphic">
          <ac:chgData name="Carmen Calistrate" userId="96138dedd789e933" providerId="LiveId" clId="{94743FA3-0DD9-4315-ACCB-6E59C524DFCE}" dt="2022-07-26T15:23:23.647" v="3200" actId="113"/>
          <ac:graphicFrameMkLst>
            <pc:docMk/>
            <pc:sldMk cId="3467947337" sldId="279"/>
            <ac:graphicFrameMk id="7" creationId="{2EF7F550-3BD4-E80D-CEFB-DC18057289FA}"/>
          </ac:graphicFrameMkLst>
        </pc:graphicFrameChg>
      </pc:sldChg>
      <pc:sldChg chg="addSp delSp modSp new mod">
        <pc:chgData name="Carmen Calistrate" userId="96138dedd789e933" providerId="LiveId" clId="{94743FA3-0DD9-4315-ACCB-6E59C524DFCE}" dt="2022-07-26T15:28:47.553" v="3316" actId="14100"/>
        <pc:sldMkLst>
          <pc:docMk/>
          <pc:sldMk cId="1894776850" sldId="280"/>
        </pc:sldMkLst>
        <pc:spChg chg="mod">
          <ac:chgData name="Carmen Calistrate" userId="96138dedd789e933" providerId="LiveId" clId="{94743FA3-0DD9-4315-ACCB-6E59C524DFCE}" dt="2022-07-26T15:28:44.081" v="3315" actId="1076"/>
          <ac:spMkLst>
            <pc:docMk/>
            <pc:sldMk cId="1894776850" sldId="280"/>
            <ac:spMk id="2" creationId="{D3CC3F17-C3DA-75C1-8521-6E42E00670F7}"/>
          </ac:spMkLst>
        </pc:spChg>
        <pc:spChg chg="del">
          <ac:chgData name="Carmen Calistrate" userId="96138dedd789e933" providerId="LiveId" clId="{94743FA3-0DD9-4315-ACCB-6E59C524DFCE}" dt="2022-07-26T15:27:36.710" v="3308" actId="21"/>
          <ac:spMkLst>
            <pc:docMk/>
            <pc:sldMk cId="1894776850" sldId="280"/>
            <ac:spMk id="3" creationId="{9EAC55F2-9A5A-A30B-B61C-E564F5BE3C0B}"/>
          </ac:spMkLst>
        </pc:spChg>
        <pc:picChg chg="add mod">
          <ac:chgData name="Carmen Calistrate" userId="96138dedd789e933" providerId="LiveId" clId="{94743FA3-0DD9-4315-ACCB-6E59C524DFCE}" dt="2022-07-26T15:28:47.553" v="3316" actId="14100"/>
          <ac:picMkLst>
            <pc:docMk/>
            <pc:sldMk cId="1894776850" sldId="280"/>
            <ac:picMk id="8" creationId="{519F12B7-5B0F-922A-9CA1-AEEFCA7EFD05}"/>
          </ac:picMkLst>
        </pc:picChg>
      </pc:sldChg>
      <pc:sldChg chg="delSp modSp new mod">
        <pc:chgData name="Carmen Calistrate" userId="96138dedd789e933" providerId="LiveId" clId="{94743FA3-0DD9-4315-ACCB-6E59C524DFCE}" dt="2022-07-26T15:32:37.940" v="3384" actId="2711"/>
        <pc:sldMkLst>
          <pc:docMk/>
          <pc:sldMk cId="3058620524" sldId="281"/>
        </pc:sldMkLst>
        <pc:spChg chg="del">
          <ac:chgData name="Carmen Calistrate" userId="96138dedd789e933" providerId="LiveId" clId="{94743FA3-0DD9-4315-ACCB-6E59C524DFCE}" dt="2022-07-26T15:29:08.916" v="3318" actId="478"/>
          <ac:spMkLst>
            <pc:docMk/>
            <pc:sldMk cId="3058620524" sldId="281"/>
            <ac:spMk id="2" creationId="{9DECABE9-320F-519B-8023-B53C5FDF4D91}"/>
          </ac:spMkLst>
        </pc:spChg>
        <pc:spChg chg="mod">
          <ac:chgData name="Carmen Calistrate" userId="96138dedd789e933" providerId="LiveId" clId="{94743FA3-0DD9-4315-ACCB-6E59C524DFCE}" dt="2022-07-26T15:32:37.940" v="3384" actId="2711"/>
          <ac:spMkLst>
            <pc:docMk/>
            <pc:sldMk cId="3058620524" sldId="281"/>
            <ac:spMk id="3" creationId="{1ED3F913-E34A-D46C-4DD4-42039285C093}"/>
          </ac:spMkLst>
        </pc:spChg>
      </pc:sldChg>
      <pc:sldChg chg="addSp delSp modSp new mod">
        <pc:chgData name="Carmen Calistrate" userId="96138dedd789e933" providerId="LiveId" clId="{94743FA3-0DD9-4315-ACCB-6E59C524DFCE}" dt="2022-07-26T15:36:37.284" v="3482" actId="14100"/>
        <pc:sldMkLst>
          <pc:docMk/>
          <pc:sldMk cId="963798422" sldId="282"/>
        </pc:sldMkLst>
        <pc:spChg chg="del">
          <ac:chgData name="Carmen Calistrate" userId="96138dedd789e933" providerId="LiveId" clId="{94743FA3-0DD9-4315-ACCB-6E59C524DFCE}" dt="2022-07-26T15:33:19.914" v="3386" actId="478"/>
          <ac:spMkLst>
            <pc:docMk/>
            <pc:sldMk cId="963798422" sldId="282"/>
            <ac:spMk id="2" creationId="{C5F4A3BB-BE7C-70AB-D1CC-05146A19D707}"/>
          </ac:spMkLst>
        </pc:spChg>
        <pc:spChg chg="mod">
          <ac:chgData name="Carmen Calistrate" userId="96138dedd789e933" providerId="LiveId" clId="{94743FA3-0DD9-4315-ACCB-6E59C524DFCE}" dt="2022-07-26T15:36:18.034" v="3478" actId="14100"/>
          <ac:spMkLst>
            <pc:docMk/>
            <pc:sldMk cId="963798422" sldId="282"/>
            <ac:spMk id="3" creationId="{DA299545-BADC-7FC3-089B-75B8C03C619A}"/>
          </ac:spMkLst>
        </pc:spChg>
        <pc:picChg chg="add del mod">
          <ac:chgData name="Carmen Calistrate" userId="96138dedd789e933" providerId="LiveId" clId="{94743FA3-0DD9-4315-ACCB-6E59C524DFCE}" dt="2022-07-26T15:35:50.937" v="3472" actId="478"/>
          <ac:picMkLst>
            <pc:docMk/>
            <pc:sldMk cId="963798422" sldId="282"/>
            <ac:picMk id="7" creationId="{6795BB39-9E00-86CF-2B00-6E5B78B58488}"/>
          </ac:picMkLst>
        </pc:picChg>
        <pc:picChg chg="add mod">
          <ac:chgData name="Carmen Calistrate" userId="96138dedd789e933" providerId="LiveId" clId="{94743FA3-0DD9-4315-ACCB-6E59C524DFCE}" dt="2022-07-26T15:36:37.284" v="3482" actId="14100"/>
          <ac:picMkLst>
            <pc:docMk/>
            <pc:sldMk cId="963798422" sldId="282"/>
            <ac:picMk id="8" creationId="{79456F3E-AD67-F1C7-8013-BBA7433A6D1E}"/>
          </ac:picMkLst>
        </pc:picChg>
      </pc:sldChg>
      <pc:sldChg chg="addSp delSp modSp new mod">
        <pc:chgData name="Carmen Calistrate" userId="96138dedd789e933" providerId="LiveId" clId="{94743FA3-0DD9-4315-ACCB-6E59C524DFCE}" dt="2022-07-26T15:38:25.432" v="3500" actId="14100"/>
        <pc:sldMkLst>
          <pc:docMk/>
          <pc:sldMk cId="1322166504" sldId="283"/>
        </pc:sldMkLst>
        <pc:spChg chg="del">
          <ac:chgData name="Carmen Calistrate" userId="96138dedd789e933" providerId="LiveId" clId="{94743FA3-0DD9-4315-ACCB-6E59C524DFCE}" dt="2022-07-26T15:36:54.912" v="3484" actId="478"/>
          <ac:spMkLst>
            <pc:docMk/>
            <pc:sldMk cId="1322166504" sldId="283"/>
            <ac:spMk id="2" creationId="{A309A1C1-0892-2C86-F8D5-DFD7A2EED08C}"/>
          </ac:spMkLst>
        </pc:spChg>
        <pc:spChg chg="del">
          <ac:chgData name="Carmen Calistrate" userId="96138dedd789e933" providerId="LiveId" clId="{94743FA3-0DD9-4315-ACCB-6E59C524DFCE}" dt="2022-07-26T15:37:02.284" v="3485"/>
          <ac:spMkLst>
            <pc:docMk/>
            <pc:sldMk cId="1322166504" sldId="283"/>
            <ac:spMk id="3" creationId="{30E64397-3A8E-F272-7297-0CE9BB5DAA03}"/>
          </ac:spMkLst>
        </pc:spChg>
        <pc:spChg chg="add del mod">
          <ac:chgData name="Carmen Calistrate" userId="96138dedd789e933" providerId="LiveId" clId="{94743FA3-0DD9-4315-ACCB-6E59C524DFCE}" dt="2022-07-26T15:38:01.139" v="3493"/>
          <ac:spMkLst>
            <pc:docMk/>
            <pc:sldMk cId="1322166504" sldId="283"/>
            <ac:spMk id="9" creationId="{179C2D00-B0FA-F353-2F88-847E03F48809}"/>
          </ac:spMkLst>
        </pc:spChg>
        <pc:picChg chg="add del mod">
          <ac:chgData name="Carmen Calistrate" userId="96138dedd789e933" providerId="LiveId" clId="{94743FA3-0DD9-4315-ACCB-6E59C524DFCE}" dt="2022-07-26T15:37:52.045" v="3492" actId="478"/>
          <ac:picMkLst>
            <pc:docMk/>
            <pc:sldMk cId="1322166504" sldId="283"/>
            <ac:picMk id="7" creationId="{C9FF0540-A612-AE43-1FD1-E6850994B583}"/>
          </ac:picMkLst>
        </pc:picChg>
        <pc:picChg chg="add mod">
          <ac:chgData name="Carmen Calistrate" userId="96138dedd789e933" providerId="LiveId" clId="{94743FA3-0DD9-4315-ACCB-6E59C524DFCE}" dt="2022-07-26T15:38:25.432" v="3500" actId="14100"/>
          <ac:picMkLst>
            <pc:docMk/>
            <pc:sldMk cId="1322166504" sldId="283"/>
            <ac:picMk id="10" creationId="{3E2AABFA-5868-AF64-7B48-E8AB89F6B187}"/>
          </ac:picMkLst>
        </pc:picChg>
      </pc:sldChg>
      <pc:sldChg chg="addSp delSp modSp new mod modClrScheme chgLayout">
        <pc:chgData name="Carmen Calistrate" userId="96138dedd789e933" providerId="LiveId" clId="{94743FA3-0DD9-4315-ACCB-6E59C524DFCE}" dt="2022-07-26T16:38:07.010" v="4701" actId="14100"/>
        <pc:sldMkLst>
          <pc:docMk/>
          <pc:sldMk cId="4105246576" sldId="284"/>
        </pc:sldMkLst>
        <pc:spChg chg="del">
          <ac:chgData name="Carmen Calistrate" userId="96138dedd789e933" providerId="LiveId" clId="{94743FA3-0DD9-4315-ACCB-6E59C524DFCE}" dt="2022-07-26T15:41:57.108" v="3602" actId="478"/>
          <ac:spMkLst>
            <pc:docMk/>
            <pc:sldMk cId="4105246576" sldId="284"/>
            <ac:spMk id="2" creationId="{704A85E1-52E5-3077-0759-8AE68932F62D}"/>
          </ac:spMkLst>
        </pc:spChg>
        <pc:spChg chg="del">
          <ac:chgData name="Carmen Calistrate" userId="96138dedd789e933" providerId="LiveId" clId="{94743FA3-0DD9-4315-ACCB-6E59C524DFCE}" dt="2022-07-26T15:42:03.253" v="3603" actId="478"/>
          <ac:spMkLst>
            <pc:docMk/>
            <pc:sldMk cId="4105246576" sldId="284"/>
            <ac:spMk id="3" creationId="{68932639-55CA-0C72-8BB3-D36BA9451776}"/>
          </ac:spMkLst>
        </pc:spChg>
        <pc:spChg chg="mod">
          <ac:chgData name="Carmen Calistrate" userId="96138dedd789e933" providerId="LiveId" clId="{94743FA3-0DD9-4315-ACCB-6E59C524DFCE}" dt="2022-07-26T16:20:51.072" v="4181" actId="26606"/>
          <ac:spMkLst>
            <pc:docMk/>
            <pc:sldMk cId="4105246576" sldId="284"/>
            <ac:spMk id="4" creationId="{0F969CC0-0B6D-57FE-3CAD-B2490669AB20}"/>
          </ac:spMkLst>
        </pc:spChg>
        <pc:spChg chg="mod">
          <ac:chgData name="Carmen Calistrate" userId="96138dedd789e933" providerId="LiveId" clId="{94743FA3-0DD9-4315-ACCB-6E59C524DFCE}" dt="2022-07-26T16:20:51.072" v="4181" actId="26606"/>
          <ac:spMkLst>
            <pc:docMk/>
            <pc:sldMk cId="4105246576" sldId="284"/>
            <ac:spMk id="5" creationId="{83F19F5F-F7AB-E73F-E74C-C3F2FE1AD07D}"/>
          </ac:spMkLst>
        </pc:spChg>
        <pc:spChg chg="mod">
          <ac:chgData name="Carmen Calistrate" userId="96138dedd789e933" providerId="LiveId" clId="{94743FA3-0DD9-4315-ACCB-6E59C524DFCE}" dt="2022-07-26T16:20:51.072" v="4181" actId="26606"/>
          <ac:spMkLst>
            <pc:docMk/>
            <pc:sldMk cId="4105246576" sldId="284"/>
            <ac:spMk id="6" creationId="{6DCDAD4E-1E36-9E74-81C0-DE1B37EBCACF}"/>
          </ac:spMkLst>
        </pc:spChg>
        <pc:spChg chg="add del mod">
          <ac:chgData name="Carmen Calistrate" userId="96138dedd789e933" providerId="LiveId" clId="{94743FA3-0DD9-4315-ACCB-6E59C524DFCE}" dt="2022-07-26T16:20:49.633" v="4180"/>
          <ac:spMkLst>
            <pc:docMk/>
            <pc:sldMk cId="4105246576" sldId="284"/>
            <ac:spMk id="10" creationId="{EA3799B3-7305-EC26-0AF0-F8BE759EE165}"/>
          </ac:spMkLst>
        </pc:spChg>
        <pc:spChg chg="add del mod">
          <ac:chgData name="Carmen Calistrate" userId="96138dedd789e933" providerId="LiveId" clId="{94743FA3-0DD9-4315-ACCB-6E59C524DFCE}" dt="2022-07-26T16:20:49.633" v="4180"/>
          <ac:spMkLst>
            <pc:docMk/>
            <pc:sldMk cId="4105246576" sldId="284"/>
            <ac:spMk id="11" creationId="{5101318C-3870-6B54-D96B-C619B494FF0E}"/>
          </ac:spMkLst>
        </pc:spChg>
        <pc:spChg chg="add del mod">
          <ac:chgData name="Carmen Calistrate" userId="96138dedd789e933" providerId="LiveId" clId="{94743FA3-0DD9-4315-ACCB-6E59C524DFCE}" dt="2022-07-26T16:20:49.633" v="4180"/>
          <ac:spMkLst>
            <pc:docMk/>
            <pc:sldMk cId="4105246576" sldId="284"/>
            <ac:spMk id="12" creationId="{B7BD31D8-8B35-67B3-0CDB-D17DA59A299A}"/>
          </ac:spMkLst>
        </pc:spChg>
        <pc:spChg chg="add del mod">
          <ac:chgData name="Carmen Calistrate" userId="96138dedd789e933" providerId="LiveId" clId="{94743FA3-0DD9-4315-ACCB-6E59C524DFCE}" dt="2022-07-26T16:20:51.072" v="4181" actId="26606"/>
          <ac:spMkLst>
            <pc:docMk/>
            <pc:sldMk cId="4105246576" sldId="284"/>
            <ac:spMk id="13" creationId="{E6999A71-CCF4-E764-D513-E17C415E9721}"/>
          </ac:spMkLst>
        </pc:spChg>
        <pc:spChg chg="add del mod">
          <ac:chgData name="Carmen Calistrate" userId="96138dedd789e933" providerId="LiveId" clId="{94743FA3-0DD9-4315-ACCB-6E59C524DFCE}" dt="2022-07-26T16:20:51.072" v="4181" actId="26606"/>
          <ac:spMkLst>
            <pc:docMk/>
            <pc:sldMk cId="4105246576" sldId="284"/>
            <ac:spMk id="14" creationId="{CC472E6B-9921-4429-29DC-2D7FB35F5594}"/>
          </ac:spMkLst>
        </pc:spChg>
        <pc:spChg chg="add del mod">
          <ac:chgData name="Carmen Calistrate" userId="96138dedd789e933" providerId="LiveId" clId="{94743FA3-0DD9-4315-ACCB-6E59C524DFCE}" dt="2022-07-26T16:21:27.668" v="4188"/>
          <ac:spMkLst>
            <pc:docMk/>
            <pc:sldMk cId="4105246576" sldId="284"/>
            <ac:spMk id="17" creationId="{F4EF2BF0-E21A-52EC-B502-FBC1F56B4ECC}"/>
          </ac:spMkLst>
        </pc:spChg>
        <pc:spChg chg="add mod">
          <ac:chgData name="Carmen Calistrate" userId="96138dedd789e933" providerId="LiveId" clId="{94743FA3-0DD9-4315-ACCB-6E59C524DFCE}" dt="2022-07-26T16:21:56.947" v="4193" actId="113"/>
          <ac:spMkLst>
            <pc:docMk/>
            <pc:sldMk cId="4105246576" sldId="284"/>
            <ac:spMk id="18" creationId="{2941A8A0-34EB-A114-A766-D659147203D1}"/>
          </ac:spMkLst>
        </pc:spChg>
        <pc:spChg chg="add del mod">
          <ac:chgData name="Carmen Calistrate" userId="96138dedd789e933" providerId="LiveId" clId="{94743FA3-0DD9-4315-ACCB-6E59C524DFCE}" dt="2022-07-26T16:20:58.196" v="4182" actId="478"/>
          <ac:spMkLst>
            <pc:docMk/>
            <pc:sldMk cId="4105246576" sldId="284"/>
            <ac:spMk id="19" creationId="{52240B08-DDB1-1E8C-8A15-7C302FC62A93}"/>
          </ac:spMkLst>
        </pc:spChg>
        <pc:spChg chg="add del mod">
          <ac:chgData name="Carmen Calistrate" userId="96138dedd789e933" providerId="LiveId" clId="{94743FA3-0DD9-4315-ACCB-6E59C524DFCE}" dt="2022-07-26T16:38:03.853" v="4700" actId="478"/>
          <ac:spMkLst>
            <pc:docMk/>
            <pc:sldMk cId="4105246576" sldId="284"/>
            <ac:spMk id="20" creationId="{68E36839-FEFD-7C23-212A-BF093E2DD065}"/>
          </ac:spMkLst>
        </pc:spChg>
        <pc:picChg chg="add del mod">
          <ac:chgData name="Carmen Calistrate" userId="96138dedd789e933" providerId="LiveId" clId="{94743FA3-0DD9-4315-ACCB-6E59C524DFCE}" dt="2022-07-26T15:42:41.499" v="3610" actId="478"/>
          <ac:picMkLst>
            <pc:docMk/>
            <pc:sldMk cId="4105246576" sldId="284"/>
            <ac:picMk id="7" creationId="{C0D3CEFB-0360-4529-7660-D2FFF1EE7030}"/>
          </ac:picMkLst>
        </pc:picChg>
        <pc:picChg chg="add mod ord">
          <ac:chgData name="Carmen Calistrate" userId="96138dedd789e933" providerId="LiveId" clId="{94743FA3-0DD9-4315-ACCB-6E59C524DFCE}" dt="2022-07-26T16:38:07.010" v="4701" actId="14100"/>
          <ac:picMkLst>
            <pc:docMk/>
            <pc:sldMk cId="4105246576" sldId="284"/>
            <ac:picMk id="9" creationId="{84430E42-1262-C9B7-6850-EB6F8F826FA7}"/>
          </ac:picMkLst>
        </pc:picChg>
        <pc:picChg chg="add del">
          <ac:chgData name="Carmen Calistrate" userId="96138dedd789e933" providerId="LiveId" clId="{94743FA3-0DD9-4315-ACCB-6E59C524DFCE}" dt="2022-07-26T16:21:15.521" v="4184" actId="22"/>
          <ac:picMkLst>
            <pc:docMk/>
            <pc:sldMk cId="4105246576" sldId="284"/>
            <ac:picMk id="16" creationId="{FC9E253F-B9CA-22F9-A46B-047FCB2A1901}"/>
          </ac:picMkLst>
        </pc:picChg>
      </pc:sldChg>
      <pc:sldChg chg="addSp delSp modSp new del mod">
        <pc:chgData name="Carmen Calistrate" userId="96138dedd789e933" providerId="LiveId" clId="{94743FA3-0DD9-4315-ACCB-6E59C524DFCE}" dt="2022-07-26T16:22:13.069" v="4198" actId="2696"/>
        <pc:sldMkLst>
          <pc:docMk/>
          <pc:sldMk cId="3133676476" sldId="285"/>
        </pc:sldMkLst>
        <pc:spChg chg="mod">
          <ac:chgData name="Carmen Calistrate" userId="96138dedd789e933" providerId="LiveId" clId="{94743FA3-0DD9-4315-ACCB-6E59C524DFCE}" dt="2022-07-26T16:21:31.779" v="4189" actId="21"/>
          <ac:spMkLst>
            <pc:docMk/>
            <pc:sldMk cId="3133676476" sldId="285"/>
            <ac:spMk id="2" creationId="{425CAC7E-A799-A5F1-2011-C4E0D43CF970}"/>
          </ac:spMkLst>
        </pc:spChg>
        <pc:spChg chg="del mod">
          <ac:chgData name="Carmen Calistrate" userId="96138dedd789e933" providerId="LiveId" clId="{94743FA3-0DD9-4315-ACCB-6E59C524DFCE}" dt="2022-07-26T15:40:25.949" v="3594" actId="478"/>
          <ac:spMkLst>
            <pc:docMk/>
            <pc:sldMk cId="3133676476" sldId="285"/>
            <ac:spMk id="3" creationId="{19B4AAA3-EE02-EDBF-14D5-1E26CE14B46B}"/>
          </ac:spMkLst>
        </pc:spChg>
        <pc:picChg chg="add del mod">
          <ac:chgData name="Carmen Calistrate" userId="96138dedd789e933" providerId="LiveId" clId="{94743FA3-0DD9-4315-ACCB-6E59C524DFCE}" dt="2022-07-26T16:13:48.395" v="4046" actId="478"/>
          <ac:picMkLst>
            <pc:docMk/>
            <pc:sldMk cId="3133676476" sldId="285"/>
            <ac:picMk id="7" creationId="{07B26A35-5A76-CF13-9176-8F630580B5A8}"/>
          </ac:picMkLst>
        </pc:picChg>
      </pc:sldChg>
      <pc:sldChg chg="addSp delSp modSp new mod modClrScheme chgLayout">
        <pc:chgData name="Carmen Calistrate" userId="96138dedd789e933" providerId="LiveId" clId="{94743FA3-0DD9-4315-ACCB-6E59C524DFCE}" dt="2022-07-26T16:19:51.030" v="4176" actId="14100"/>
        <pc:sldMkLst>
          <pc:docMk/>
          <pc:sldMk cId="2791792313" sldId="286"/>
        </pc:sldMkLst>
        <pc:spChg chg="mod">
          <ac:chgData name="Carmen Calistrate" userId="96138dedd789e933" providerId="LiveId" clId="{94743FA3-0DD9-4315-ACCB-6E59C524DFCE}" dt="2022-07-26T16:19:45.809" v="4174" actId="14100"/>
          <ac:spMkLst>
            <pc:docMk/>
            <pc:sldMk cId="2791792313" sldId="286"/>
            <ac:spMk id="2" creationId="{D0FB438E-B564-A82D-23E2-75ACE1EB0B45}"/>
          </ac:spMkLst>
        </pc:spChg>
        <pc:spChg chg="del">
          <ac:chgData name="Carmen Calistrate" userId="96138dedd789e933" providerId="LiveId" clId="{94743FA3-0DD9-4315-ACCB-6E59C524DFCE}" dt="2022-07-26T15:50:20.964" v="3674" actId="478"/>
          <ac:spMkLst>
            <pc:docMk/>
            <pc:sldMk cId="2791792313" sldId="286"/>
            <ac:spMk id="3" creationId="{60C41279-6B45-6D43-E564-F05E0A794988}"/>
          </ac:spMkLst>
        </pc:spChg>
        <pc:spChg chg="mod">
          <ac:chgData name="Carmen Calistrate" userId="96138dedd789e933" providerId="LiveId" clId="{94743FA3-0DD9-4315-ACCB-6E59C524DFCE}" dt="2022-07-26T16:18:23.028" v="4108" actId="26606"/>
          <ac:spMkLst>
            <pc:docMk/>
            <pc:sldMk cId="2791792313" sldId="286"/>
            <ac:spMk id="4" creationId="{3D72C0FF-B878-D5CB-C69D-7D2995998F1A}"/>
          </ac:spMkLst>
        </pc:spChg>
        <pc:spChg chg="mod">
          <ac:chgData name="Carmen Calistrate" userId="96138dedd789e933" providerId="LiveId" clId="{94743FA3-0DD9-4315-ACCB-6E59C524DFCE}" dt="2022-07-26T16:18:23.028" v="4108" actId="26606"/>
          <ac:spMkLst>
            <pc:docMk/>
            <pc:sldMk cId="2791792313" sldId="286"/>
            <ac:spMk id="5" creationId="{F9D50C17-89A6-7C93-7B2C-F731F2674581}"/>
          </ac:spMkLst>
        </pc:spChg>
        <pc:spChg chg="mod">
          <ac:chgData name="Carmen Calistrate" userId="96138dedd789e933" providerId="LiveId" clId="{94743FA3-0DD9-4315-ACCB-6E59C524DFCE}" dt="2022-07-26T16:18:23.028" v="4108" actId="26606"/>
          <ac:spMkLst>
            <pc:docMk/>
            <pc:sldMk cId="2791792313" sldId="286"/>
            <ac:spMk id="6" creationId="{3377C918-75C5-3475-3605-00AB2AF3868E}"/>
          </ac:spMkLst>
        </pc:spChg>
        <pc:spChg chg="add del mod">
          <ac:chgData name="Carmen Calistrate" userId="96138dedd789e933" providerId="LiveId" clId="{94743FA3-0DD9-4315-ACCB-6E59C524DFCE}" dt="2022-07-26T16:18:21.112" v="4107"/>
          <ac:spMkLst>
            <pc:docMk/>
            <pc:sldMk cId="2791792313" sldId="286"/>
            <ac:spMk id="9" creationId="{FAA538F3-EF91-EB95-C1AD-963FF8CB5BC4}"/>
          </ac:spMkLst>
        </pc:spChg>
        <pc:spChg chg="add del mod">
          <ac:chgData name="Carmen Calistrate" userId="96138dedd789e933" providerId="LiveId" clId="{94743FA3-0DD9-4315-ACCB-6E59C524DFCE}" dt="2022-07-26T16:18:21.112" v="4107"/>
          <ac:spMkLst>
            <pc:docMk/>
            <pc:sldMk cId="2791792313" sldId="286"/>
            <ac:spMk id="10" creationId="{4A3677CC-3D33-9179-264F-72C0B712960D}"/>
          </ac:spMkLst>
        </pc:spChg>
        <pc:spChg chg="add del mod">
          <ac:chgData name="Carmen Calistrate" userId="96138dedd789e933" providerId="LiveId" clId="{94743FA3-0DD9-4315-ACCB-6E59C524DFCE}" dt="2022-07-26T16:18:21.112" v="4107"/>
          <ac:spMkLst>
            <pc:docMk/>
            <pc:sldMk cId="2791792313" sldId="286"/>
            <ac:spMk id="11" creationId="{F8065657-957F-E114-32E0-F2E816785D4B}"/>
          </ac:spMkLst>
        </pc:spChg>
        <pc:spChg chg="add del mod">
          <ac:chgData name="Carmen Calistrate" userId="96138dedd789e933" providerId="LiveId" clId="{94743FA3-0DD9-4315-ACCB-6E59C524DFCE}" dt="2022-07-26T16:18:21.112" v="4107"/>
          <ac:spMkLst>
            <pc:docMk/>
            <pc:sldMk cId="2791792313" sldId="286"/>
            <ac:spMk id="12" creationId="{E98BF2E8-F6A3-3D28-E32C-A28675E18C8F}"/>
          </ac:spMkLst>
        </pc:spChg>
        <pc:spChg chg="add del mod">
          <ac:chgData name="Carmen Calistrate" userId="96138dedd789e933" providerId="LiveId" clId="{94743FA3-0DD9-4315-ACCB-6E59C524DFCE}" dt="2022-07-26T16:18:23.028" v="4108" actId="26606"/>
          <ac:spMkLst>
            <pc:docMk/>
            <pc:sldMk cId="2791792313" sldId="286"/>
            <ac:spMk id="13" creationId="{9C97EC2F-1DF0-269A-32A9-941BBB1F22F0}"/>
          </ac:spMkLst>
        </pc:spChg>
        <pc:spChg chg="add mod">
          <ac:chgData name="Carmen Calistrate" userId="96138dedd789e933" providerId="LiveId" clId="{94743FA3-0DD9-4315-ACCB-6E59C524DFCE}" dt="2022-07-26T16:19:23.113" v="4168" actId="255"/>
          <ac:spMkLst>
            <pc:docMk/>
            <pc:sldMk cId="2791792313" sldId="286"/>
            <ac:spMk id="14" creationId="{B39BE426-F360-C3EC-0EE0-2F432B9DA20C}"/>
          </ac:spMkLst>
        </pc:spChg>
        <pc:picChg chg="add mod ord">
          <ac:chgData name="Carmen Calistrate" userId="96138dedd789e933" providerId="LiveId" clId="{94743FA3-0DD9-4315-ACCB-6E59C524DFCE}" dt="2022-07-26T16:19:51.030" v="4176" actId="14100"/>
          <ac:picMkLst>
            <pc:docMk/>
            <pc:sldMk cId="2791792313" sldId="286"/>
            <ac:picMk id="8" creationId="{0F994B2B-6EA2-E461-1B5C-6C94290CB667}"/>
          </ac:picMkLst>
        </pc:picChg>
      </pc:sldChg>
      <pc:sldChg chg="addSp delSp modSp new mod modClrScheme chgLayout">
        <pc:chgData name="Carmen Calistrate" userId="96138dedd789e933" providerId="LiveId" clId="{94743FA3-0DD9-4315-ACCB-6E59C524DFCE}" dt="2022-07-26T16:38:22.979" v="4718" actId="20577"/>
        <pc:sldMkLst>
          <pc:docMk/>
          <pc:sldMk cId="2414644444" sldId="287"/>
        </pc:sldMkLst>
        <pc:spChg chg="del">
          <ac:chgData name="Carmen Calistrate" userId="96138dedd789e933" providerId="LiveId" clId="{94743FA3-0DD9-4315-ACCB-6E59C524DFCE}" dt="2022-07-26T15:52:38.121" v="3685" actId="478"/>
          <ac:spMkLst>
            <pc:docMk/>
            <pc:sldMk cId="2414644444" sldId="287"/>
            <ac:spMk id="2" creationId="{C5A52B25-946C-6ED7-DACA-AEDA98B25299}"/>
          </ac:spMkLst>
        </pc:spChg>
        <pc:spChg chg="del">
          <ac:chgData name="Carmen Calistrate" userId="96138dedd789e933" providerId="LiveId" clId="{94743FA3-0DD9-4315-ACCB-6E59C524DFCE}" dt="2022-07-26T15:52:45.484" v="3686" actId="478"/>
          <ac:spMkLst>
            <pc:docMk/>
            <pc:sldMk cId="2414644444" sldId="287"/>
            <ac:spMk id="3" creationId="{E975F4E7-DDF3-1BF0-6297-924E8A278862}"/>
          </ac:spMkLst>
        </pc:spChg>
        <pc:spChg chg="mod">
          <ac:chgData name="Carmen Calistrate" userId="96138dedd789e933" providerId="LiveId" clId="{94743FA3-0DD9-4315-ACCB-6E59C524DFCE}" dt="2022-07-26T16:17:10.109" v="4048" actId="26606"/>
          <ac:spMkLst>
            <pc:docMk/>
            <pc:sldMk cId="2414644444" sldId="287"/>
            <ac:spMk id="4" creationId="{A7F3354F-8611-0BBB-2A19-E0CB051D67D3}"/>
          </ac:spMkLst>
        </pc:spChg>
        <pc:spChg chg="mod">
          <ac:chgData name="Carmen Calistrate" userId="96138dedd789e933" providerId="LiveId" clId="{94743FA3-0DD9-4315-ACCB-6E59C524DFCE}" dt="2022-07-26T16:17:10.109" v="4048" actId="26606"/>
          <ac:spMkLst>
            <pc:docMk/>
            <pc:sldMk cId="2414644444" sldId="287"/>
            <ac:spMk id="5" creationId="{2A311520-CFE4-3177-91EC-20AF9AA42F0C}"/>
          </ac:spMkLst>
        </pc:spChg>
        <pc:spChg chg="mod">
          <ac:chgData name="Carmen Calistrate" userId="96138dedd789e933" providerId="LiveId" clId="{94743FA3-0DD9-4315-ACCB-6E59C524DFCE}" dt="2022-07-26T16:17:10.109" v="4048" actId="26606"/>
          <ac:spMkLst>
            <pc:docMk/>
            <pc:sldMk cId="2414644444" sldId="287"/>
            <ac:spMk id="6" creationId="{0519A10D-CFC5-E448-7E1D-88B8A223C02E}"/>
          </ac:spMkLst>
        </pc:spChg>
        <pc:spChg chg="add del mod">
          <ac:chgData name="Carmen Calistrate" userId="96138dedd789e933" providerId="LiveId" clId="{94743FA3-0DD9-4315-ACCB-6E59C524DFCE}" dt="2022-07-26T16:17:07.437" v="4047"/>
          <ac:spMkLst>
            <pc:docMk/>
            <pc:sldMk cId="2414644444" sldId="287"/>
            <ac:spMk id="9" creationId="{1B3EF720-CF46-8B9C-BF69-843B088844FC}"/>
          </ac:spMkLst>
        </pc:spChg>
        <pc:spChg chg="add del mod">
          <ac:chgData name="Carmen Calistrate" userId="96138dedd789e933" providerId="LiveId" clId="{94743FA3-0DD9-4315-ACCB-6E59C524DFCE}" dt="2022-07-26T16:17:07.437" v="4047"/>
          <ac:spMkLst>
            <pc:docMk/>
            <pc:sldMk cId="2414644444" sldId="287"/>
            <ac:spMk id="10" creationId="{E54E3F5E-C4F2-E31D-1CD2-6E55ECC0CB81}"/>
          </ac:spMkLst>
        </pc:spChg>
        <pc:spChg chg="add del mod">
          <ac:chgData name="Carmen Calistrate" userId="96138dedd789e933" providerId="LiveId" clId="{94743FA3-0DD9-4315-ACCB-6E59C524DFCE}" dt="2022-07-26T16:17:07.437" v="4047"/>
          <ac:spMkLst>
            <pc:docMk/>
            <pc:sldMk cId="2414644444" sldId="287"/>
            <ac:spMk id="11" creationId="{2D252A52-8229-48EF-F7E8-8EA6A51F67B5}"/>
          </ac:spMkLst>
        </pc:spChg>
        <pc:spChg chg="add del mod">
          <ac:chgData name="Carmen Calistrate" userId="96138dedd789e933" providerId="LiveId" clId="{94743FA3-0DD9-4315-ACCB-6E59C524DFCE}" dt="2022-07-26T16:17:10.109" v="4048" actId="26606"/>
          <ac:spMkLst>
            <pc:docMk/>
            <pc:sldMk cId="2414644444" sldId="287"/>
            <ac:spMk id="12" creationId="{3CC78E79-E107-6E08-8BF0-907A770185EF}"/>
          </ac:spMkLst>
        </pc:spChg>
        <pc:spChg chg="add del mod">
          <ac:chgData name="Carmen Calistrate" userId="96138dedd789e933" providerId="LiveId" clId="{94743FA3-0DD9-4315-ACCB-6E59C524DFCE}" dt="2022-07-26T16:17:10.109" v="4048" actId="26606"/>
          <ac:spMkLst>
            <pc:docMk/>
            <pc:sldMk cId="2414644444" sldId="287"/>
            <ac:spMk id="13" creationId="{7427E4C7-966C-DF5E-1664-DAE64A102D3B}"/>
          </ac:spMkLst>
        </pc:spChg>
        <pc:spChg chg="add mod">
          <ac:chgData name="Carmen Calistrate" userId="96138dedd789e933" providerId="LiveId" clId="{94743FA3-0DD9-4315-ACCB-6E59C524DFCE}" dt="2022-07-26T16:38:22.979" v="4718" actId="20577"/>
          <ac:spMkLst>
            <pc:docMk/>
            <pc:sldMk cId="2414644444" sldId="287"/>
            <ac:spMk id="14" creationId="{B0D97A95-FC96-C989-B3A5-5DD9137A586F}"/>
          </ac:spMkLst>
        </pc:spChg>
        <pc:spChg chg="add del mod">
          <ac:chgData name="Carmen Calistrate" userId="96138dedd789e933" providerId="LiveId" clId="{94743FA3-0DD9-4315-ACCB-6E59C524DFCE}" dt="2022-07-26T16:17:14.883" v="4049" actId="478"/>
          <ac:spMkLst>
            <pc:docMk/>
            <pc:sldMk cId="2414644444" sldId="287"/>
            <ac:spMk id="18" creationId="{145EB1C5-80E0-4013-7274-FA45A7B5E40A}"/>
          </ac:spMkLst>
        </pc:spChg>
        <pc:picChg chg="add mod ord">
          <ac:chgData name="Carmen Calistrate" userId="96138dedd789e933" providerId="LiveId" clId="{94743FA3-0DD9-4315-ACCB-6E59C524DFCE}" dt="2022-07-26T16:17:27.923" v="4055" actId="1076"/>
          <ac:picMkLst>
            <pc:docMk/>
            <pc:sldMk cId="2414644444" sldId="287"/>
            <ac:picMk id="8" creationId="{5AA93D76-62DC-BA70-FCA6-BA1CEE8EF5FB}"/>
          </ac:picMkLst>
        </pc:picChg>
      </pc:sldChg>
      <pc:sldChg chg="addSp delSp modSp new del mod">
        <pc:chgData name="Carmen Calistrate" userId="96138dedd789e933" providerId="LiveId" clId="{94743FA3-0DD9-4315-ACCB-6E59C524DFCE}" dt="2022-07-26T16:20:30.546" v="4179" actId="2696"/>
        <pc:sldMkLst>
          <pc:docMk/>
          <pc:sldMk cId="904309261" sldId="288"/>
        </pc:sldMkLst>
        <pc:spChg chg="del">
          <ac:chgData name="Carmen Calistrate" userId="96138dedd789e933" providerId="LiveId" clId="{94743FA3-0DD9-4315-ACCB-6E59C524DFCE}" dt="2022-07-26T15:53:27.182" v="3691" actId="478"/>
          <ac:spMkLst>
            <pc:docMk/>
            <pc:sldMk cId="904309261" sldId="288"/>
            <ac:spMk id="2" creationId="{E539B380-9952-222B-F24D-791512C9DDB8}"/>
          </ac:spMkLst>
        </pc:spChg>
        <pc:spChg chg="del mod">
          <ac:chgData name="Carmen Calistrate" userId="96138dedd789e933" providerId="LiveId" clId="{94743FA3-0DD9-4315-ACCB-6E59C524DFCE}" dt="2022-07-26T16:20:12.119" v="4177" actId="478"/>
          <ac:spMkLst>
            <pc:docMk/>
            <pc:sldMk cId="904309261" sldId="288"/>
            <ac:spMk id="3" creationId="{31DB3994-8E0F-F3B4-9CA0-9D0E264ED459}"/>
          </ac:spMkLst>
        </pc:spChg>
        <pc:spChg chg="add del mod">
          <ac:chgData name="Carmen Calistrate" userId="96138dedd789e933" providerId="LiveId" clId="{94743FA3-0DD9-4315-ACCB-6E59C524DFCE}" dt="2022-07-26T16:01:09.770" v="3912" actId="21"/>
          <ac:spMkLst>
            <pc:docMk/>
            <pc:sldMk cId="904309261" sldId="288"/>
            <ac:spMk id="7" creationId="{736F7BCB-ADAF-6732-1779-1BD5E3637FD2}"/>
          </ac:spMkLst>
        </pc:spChg>
        <pc:spChg chg="add del mod">
          <ac:chgData name="Carmen Calistrate" userId="96138dedd789e933" providerId="LiveId" clId="{94743FA3-0DD9-4315-ACCB-6E59C524DFCE}" dt="2022-07-26T16:20:20.468" v="4178" actId="478"/>
          <ac:spMkLst>
            <pc:docMk/>
            <pc:sldMk cId="904309261" sldId="288"/>
            <ac:spMk id="11" creationId="{A01BEADE-9C35-135D-871E-7FA0FE9EDB25}"/>
          </ac:spMkLst>
        </pc:spChg>
        <pc:graphicFrameChg chg="add del mod modGraphic">
          <ac:chgData name="Carmen Calistrate" userId="96138dedd789e933" providerId="LiveId" clId="{94743FA3-0DD9-4315-ACCB-6E59C524DFCE}" dt="2022-07-26T15:58:21.638" v="3891" actId="478"/>
          <ac:graphicFrameMkLst>
            <pc:docMk/>
            <pc:sldMk cId="904309261" sldId="288"/>
            <ac:graphicFrameMk id="8" creationId="{315AF9DA-9A55-72AF-8F91-948A578B4483}"/>
          </ac:graphicFrameMkLst>
        </pc:graphicFrameChg>
        <pc:graphicFrameChg chg="add del mod modGraphic">
          <ac:chgData name="Carmen Calistrate" userId="96138dedd789e933" providerId="LiveId" clId="{94743FA3-0DD9-4315-ACCB-6E59C524DFCE}" dt="2022-07-26T15:59:50.485" v="3902" actId="21"/>
          <ac:graphicFrameMkLst>
            <pc:docMk/>
            <pc:sldMk cId="904309261" sldId="288"/>
            <ac:graphicFrameMk id="9" creationId="{D9FB19F7-EA2F-9093-EF2A-F39508E44CD6}"/>
          </ac:graphicFrameMkLst>
        </pc:graphicFrameChg>
      </pc:sldChg>
      <pc:sldChg chg="addSp delSp modSp new mod">
        <pc:chgData name="Carmen Calistrate" userId="96138dedd789e933" providerId="LiveId" clId="{94743FA3-0DD9-4315-ACCB-6E59C524DFCE}" dt="2022-07-26T16:01:57.198" v="3920" actId="113"/>
        <pc:sldMkLst>
          <pc:docMk/>
          <pc:sldMk cId="2090088666" sldId="289"/>
        </pc:sldMkLst>
        <pc:spChg chg="del">
          <ac:chgData name="Carmen Calistrate" userId="96138dedd789e933" providerId="LiveId" clId="{94743FA3-0DD9-4315-ACCB-6E59C524DFCE}" dt="2022-07-26T16:00:10.314" v="3904" actId="478"/>
          <ac:spMkLst>
            <pc:docMk/>
            <pc:sldMk cId="2090088666" sldId="289"/>
            <ac:spMk id="2" creationId="{4C78DB88-B06A-D9DB-A528-31D219177F01}"/>
          </ac:spMkLst>
        </pc:spChg>
        <pc:spChg chg="del">
          <ac:chgData name="Carmen Calistrate" userId="96138dedd789e933" providerId="LiveId" clId="{94743FA3-0DD9-4315-ACCB-6E59C524DFCE}" dt="2022-07-26T16:00:15.490" v="3905" actId="478"/>
          <ac:spMkLst>
            <pc:docMk/>
            <pc:sldMk cId="2090088666" sldId="289"/>
            <ac:spMk id="3" creationId="{4C77BE0A-B778-D152-8F4B-8E8A81BE2CE2}"/>
          </ac:spMkLst>
        </pc:spChg>
        <pc:spChg chg="add mod">
          <ac:chgData name="Carmen Calistrate" userId="96138dedd789e933" providerId="LiveId" clId="{94743FA3-0DD9-4315-ACCB-6E59C524DFCE}" dt="2022-07-26T16:01:16.748" v="3914" actId="1076"/>
          <ac:spMkLst>
            <pc:docMk/>
            <pc:sldMk cId="2090088666" sldId="289"/>
            <ac:spMk id="9" creationId="{7D39BF8A-6F5F-F1CA-9525-33087A878B2D}"/>
          </ac:spMkLst>
        </pc:spChg>
        <pc:graphicFrameChg chg="add del mod modGraphic">
          <ac:chgData name="Carmen Calistrate" userId="96138dedd789e933" providerId="LiveId" clId="{94743FA3-0DD9-4315-ACCB-6E59C524DFCE}" dt="2022-07-26T16:01:04.313" v="3911"/>
          <ac:graphicFrameMkLst>
            <pc:docMk/>
            <pc:sldMk cId="2090088666" sldId="289"/>
            <ac:graphicFrameMk id="7" creationId="{99574A83-5BED-690C-6927-45CD13A3C1FD}"/>
          </ac:graphicFrameMkLst>
        </pc:graphicFrameChg>
        <pc:graphicFrameChg chg="add del mod">
          <ac:chgData name="Carmen Calistrate" userId="96138dedd789e933" providerId="LiveId" clId="{94743FA3-0DD9-4315-ACCB-6E59C524DFCE}" dt="2022-07-26T16:01:01.996" v="3909"/>
          <ac:graphicFrameMkLst>
            <pc:docMk/>
            <pc:sldMk cId="2090088666" sldId="289"/>
            <ac:graphicFrameMk id="8" creationId="{1D4725DE-130C-B631-6DE6-FAFF759490B5}"/>
          </ac:graphicFrameMkLst>
        </pc:graphicFrameChg>
        <pc:graphicFrameChg chg="add mod modGraphic">
          <ac:chgData name="Carmen Calistrate" userId="96138dedd789e933" providerId="LiveId" clId="{94743FA3-0DD9-4315-ACCB-6E59C524DFCE}" dt="2022-07-26T16:01:57.198" v="3920" actId="113"/>
          <ac:graphicFrameMkLst>
            <pc:docMk/>
            <pc:sldMk cId="2090088666" sldId="289"/>
            <ac:graphicFrameMk id="10" creationId="{4389FC49-822F-8DDA-B3A2-DC9A3ED1273F}"/>
          </ac:graphicFrameMkLst>
        </pc:graphicFrameChg>
      </pc:sldChg>
      <pc:sldChg chg="addSp delSp modSp new mod">
        <pc:chgData name="Carmen Calistrate" userId="96138dedd789e933" providerId="LiveId" clId="{94743FA3-0DD9-4315-ACCB-6E59C524DFCE}" dt="2022-07-26T16:08:52.651" v="4041" actId="14100"/>
        <pc:sldMkLst>
          <pc:docMk/>
          <pc:sldMk cId="1232801576" sldId="290"/>
        </pc:sldMkLst>
        <pc:spChg chg="mod">
          <ac:chgData name="Carmen Calistrate" userId="96138dedd789e933" providerId="LiveId" clId="{94743FA3-0DD9-4315-ACCB-6E59C524DFCE}" dt="2022-07-26T16:06:47.558" v="4038" actId="14100"/>
          <ac:spMkLst>
            <pc:docMk/>
            <pc:sldMk cId="1232801576" sldId="290"/>
            <ac:spMk id="2" creationId="{0A935354-7F64-B771-85FC-659E95B292C0}"/>
          </ac:spMkLst>
        </pc:spChg>
        <pc:spChg chg="del">
          <ac:chgData name="Carmen Calistrate" userId="96138dedd789e933" providerId="LiveId" clId="{94743FA3-0DD9-4315-ACCB-6E59C524DFCE}" dt="2022-07-26T16:06:54.282" v="4039" actId="478"/>
          <ac:spMkLst>
            <pc:docMk/>
            <pc:sldMk cId="1232801576" sldId="290"/>
            <ac:spMk id="3" creationId="{C0BDFE1B-19F3-688C-BA28-92FB161CE3B7}"/>
          </ac:spMkLst>
        </pc:spChg>
        <pc:picChg chg="add mod">
          <ac:chgData name="Carmen Calistrate" userId="96138dedd789e933" providerId="LiveId" clId="{94743FA3-0DD9-4315-ACCB-6E59C524DFCE}" dt="2022-07-26T16:08:52.651" v="4041" actId="14100"/>
          <ac:picMkLst>
            <pc:docMk/>
            <pc:sldMk cId="1232801576" sldId="290"/>
            <ac:picMk id="8" creationId="{ED1DB5AF-CE84-1C52-61B0-7B6579188A60}"/>
          </ac:picMkLst>
        </pc:picChg>
      </pc:sldChg>
      <pc:sldChg chg="addSp delSp new mod">
        <pc:chgData name="Carmen Calistrate" userId="96138dedd789e933" providerId="LiveId" clId="{94743FA3-0DD9-4315-ACCB-6E59C524DFCE}" dt="2022-07-26T16:09:59.845" v="4045" actId="22"/>
        <pc:sldMkLst>
          <pc:docMk/>
          <pc:sldMk cId="3724245994" sldId="291"/>
        </pc:sldMkLst>
        <pc:spChg chg="del">
          <ac:chgData name="Carmen Calistrate" userId="96138dedd789e933" providerId="LiveId" clId="{94743FA3-0DD9-4315-ACCB-6E59C524DFCE}" dt="2022-07-26T16:09:08.529" v="4043" actId="478"/>
          <ac:spMkLst>
            <pc:docMk/>
            <pc:sldMk cId="3724245994" sldId="291"/>
            <ac:spMk id="2" creationId="{E9C0CAA0-A2C9-4AF6-6D60-5E73D4FDF5F4}"/>
          </ac:spMkLst>
        </pc:spChg>
        <pc:spChg chg="del">
          <ac:chgData name="Carmen Calistrate" userId="96138dedd789e933" providerId="LiveId" clId="{94743FA3-0DD9-4315-ACCB-6E59C524DFCE}" dt="2022-07-26T16:09:13.659" v="4044" actId="478"/>
          <ac:spMkLst>
            <pc:docMk/>
            <pc:sldMk cId="3724245994" sldId="291"/>
            <ac:spMk id="3" creationId="{D0C31160-9E34-6513-40F9-DA7FA6286461}"/>
          </ac:spMkLst>
        </pc:spChg>
        <pc:picChg chg="add">
          <ac:chgData name="Carmen Calistrate" userId="96138dedd789e933" providerId="LiveId" clId="{94743FA3-0DD9-4315-ACCB-6E59C524DFCE}" dt="2022-07-26T16:09:59.845" v="4045" actId="22"/>
          <ac:picMkLst>
            <pc:docMk/>
            <pc:sldMk cId="3724245994" sldId="291"/>
            <ac:picMk id="8" creationId="{F773DBE7-2B20-9358-0E4D-1ED0DD6D0EB9}"/>
          </ac:picMkLst>
        </pc:picChg>
      </pc:sldChg>
      <pc:sldChg chg="new del">
        <pc:chgData name="Carmen Calistrate" userId="96138dedd789e933" providerId="LiveId" clId="{94743FA3-0DD9-4315-ACCB-6E59C524DFCE}" dt="2022-07-26T16:23:07.765" v="4200" actId="2696"/>
        <pc:sldMkLst>
          <pc:docMk/>
          <pc:sldMk cId="3311880685" sldId="292"/>
        </pc:sldMkLst>
      </pc:sldChg>
      <pc:sldChg chg="addSp delSp modSp new mod">
        <pc:chgData name="Carmen Calistrate" userId="96138dedd789e933" providerId="LiveId" clId="{94743FA3-0DD9-4315-ACCB-6E59C524DFCE}" dt="2022-07-26T16:38:41.513" v="4719" actId="255"/>
        <pc:sldMkLst>
          <pc:docMk/>
          <pc:sldMk cId="3766990840" sldId="292"/>
        </pc:sldMkLst>
        <pc:spChg chg="del">
          <ac:chgData name="Carmen Calistrate" userId="96138dedd789e933" providerId="LiveId" clId="{94743FA3-0DD9-4315-ACCB-6E59C524DFCE}" dt="2022-07-26T16:23:19.868" v="4202" actId="478"/>
          <ac:spMkLst>
            <pc:docMk/>
            <pc:sldMk cId="3766990840" sldId="292"/>
            <ac:spMk id="2" creationId="{8BFD1F12-6F30-A3BD-4E01-BC811488D7D6}"/>
          </ac:spMkLst>
        </pc:spChg>
        <pc:spChg chg="mod">
          <ac:chgData name="Carmen Calistrate" userId="96138dedd789e933" providerId="LiveId" clId="{94743FA3-0DD9-4315-ACCB-6E59C524DFCE}" dt="2022-07-26T16:38:41.513" v="4719" actId="255"/>
          <ac:spMkLst>
            <pc:docMk/>
            <pc:sldMk cId="3766990840" sldId="292"/>
            <ac:spMk id="3" creationId="{AE1A2505-222C-E9E0-26FA-29D33A04168A}"/>
          </ac:spMkLst>
        </pc:spChg>
        <pc:picChg chg="add mod">
          <ac:chgData name="Carmen Calistrate" userId="96138dedd789e933" providerId="LiveId" clId="{94743FA3-0DD9-4315-ACCB-6E59C524DFCE}" dt="2022-07-26T16:29:01.666" v="4267" actId="14100"/>
          <ac:picMkLst>
            <pc:docMk/>
            <pc:sldMk cId="3766990840" sldId="292"/>
            <ac:picMk id="7" creationId="{D2B8D49D-71BE-25DE-7371-05EF4AEB88C3}"/>
          </ac:picMkLst>
        </pc:picChg>
        <pc:picChg chg="add mod">
          <ac:chgData name="Carmen Calistrate" userId="96138dedd789e933" providerId="LiveId" clId="{94743FA3-0DD9-4315-ACCB-6E59C524DFCE}" dt="2022-07-26T16:29:28.406" v="4271" actId="14100"/>
          <ac:picMkLst>
            <pc:docMk/>
            <pc:sldMk cId="3766990840" sldId="292"/>
            <ac:picMk id="8" creationId="{95E82DEE-49A2-EA49-E9A8-5EA793E7B8FE}"/>
          </ac:picMkLst>
        </pc:picChg>
      </pc:sldChg>
      <pc:sldChg chg="addSp delSp modSp new mod">
        <pc:chgData name="Carmen Calistrate" userId="96138dedd789e933" providerId="LiveId" clId="{94743FA3-0DD9-4315-ACCB-6E59C524DFCE}" dt="2022-07-26T16:35:27.156" v="4621" actId="20577"/>
        <pc:sldMkLst>
          <pc:docMk/>
          <pc:sldMk cId="3426152590" sldId="293"/>
        </pc:sldMkLst>
        <pc:spChg chg="del">
          <ac:chgData name="Carmen Calistrate" userId="96138dedd789e933" providerId="LiveId" clId="{94743FA3-0DD9-4315-ACCB-6E59C524DFCE}" dt="2022-07-26T16:29:46.517" v="4273" actId="478"/>
          <ac:spMkLst>
            <pc:docMk/>
            <pc:sldMk cId="3426152590" sldId="293"/>
            <ac:spMk id="2" creationId="{2F2A6174-0B20-B30E-1161-EC5509CE0FAA}"/>
          </ac:spMkLst>
        </pc:spChg>
        <pc:spChg chg="del">
          <ac:chgData name="Carmen Calistrate" userId="96138dedd789e933" providerId="LiveId" clId="{94743FA3-0DD9-4315-ACCB-6E59C524DFCE}" dt="2022-07-26T16:29:49.890" v="4274" actId="478"/>
          <ac:spMkLst>
            <pc:docMk/>
            <pc:sldMk cId="3426152590" sldId="293"/>
            <ac:spMk id="3" creationId="{D5FB0F4B-BF44-73AE-E023-3AF565265214}"/>
          </ac:spMkLst>
        </pc:spChg>
        <pc:spChg chg="add mod">
          <ac:chgData name="Carmen Calistrate" userId="96138dedd789e933" providerId="LiveId" clId="{94743FA3-0DD9-4315-ACCB-6E59C524DFCE}" dt="2022-07-26T16:35:27.156" v="4621" actId="20577"/>
          <ac:spMkLst>
            <pc:docMk/>
            <pc:sldMk cId="3426152590" sldId="293"/>
            <ac:spMk id="8" creationId="{E177EBAF-FC4C-A8B2-90E6-2A4B34E13DF4}"/>
          </ac:spMkLst>
        </pc:spChg>
        <pc:picChg chg="add mod">
          <ac:chgData name="Carmen Calistrate" userId="96138dedd789e933" providerId="LiveId" clId="{94743FA3-0DD9-4315-ACCB-6E59C524DFCE}" dt="2022-07-26T16:30:04.620" v="4278" actId="14100"/>
          <ac:picMkLst>
            <pc:docMk/>
            <pc:sldMk cId="3426152590" sldId="293"/>
            <ac:picMk id="7" creationId="{8AE3CDB2-FDFF-6632-BF10-0F66AD7EFB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nglishhome.com.r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004" y="682096"/>
            <a:ext cx="7096933" cy="2387600"/>
          </a:xfrm>
        </p:spPr>
        <p:txBody>
          <a:bodyPr/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Proiect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Absolvire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604" y="3069696"/>
            <a:ext cx="9500507" cy="806675"/>
          </a:xfrm>
        </p:spPr>
        <p:txBody>
          <a:bodyPr/>
          <a:lstStyle/>
          <a:p>
            <a:r>
              <a:rPr lang="en-US" dirty="0"/>
              <a:t>Carmen Violeta Calistrate</a:t>
            </a:r>
          </a:p>
          <a:p>
            <a:r>
              <a:rPr lang="en-US" dirty="0"/>
              <a:t>TesterRemoteRo30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2AABFA-5868-AF64-7B48-E8AB89F6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1019176"/>
            <a:ext cx="7467600" cy="45148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2C03-491F-FFCD-CEAC-1BBC8B8BB8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D70B-6354-7A1D-72CD-E08964080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7652-984E-E743-AC97-E92C4DA4B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6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430E42-1262-C9B7-6850-EB6F8F82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1268963"/>
            <a:ext cx="10096501" cy="469188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9CC0-0B6D-57FE-3CAD-B2490669AB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9F5F-F7AB-E73F-E74C-C3F2FE1AD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AD4E-1E36-9E74-81C0-DE1B37EBC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1A8A0-34EB-A114-A766-D659147203D1}"/>
              </a:ext>
            </a:extLst>
          </p:cNvPr>
          <p:cNvSpPr txBox="1"/>
          <p:nvPr/>
        </p:nvSpPr>
        <p:spPr>
          <a:xfrm>
            <a:off x="1119673" y="811763"/>
            <a:ext cx="586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Pornind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aceste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user story am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facut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10 test case-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in TestRail</a:t>
            </a:r>
            <a:endParaRPr lang="ro-RO" sz="1600" b="1" dirty="0"/>
          </a:p>
        </p:txBody>
      </p:sp>
    </p:spTree>
    <p:extLst>
      <p:ext uri="{BB962C8B-B14F-4D97-AF65-F5344CB8AC3E}">
        <p14:creationId xmlns:p14="http://schemas.microsoft.com/office/powerpoint/2010/main" val="410524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438E-B564-A82D-23E2-75ACE1E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18" y="490262"/>
            <a:ext cx="5271408" cy="365125"/>
          </a:xfrm>
        </p:spPr>
        <p:txBody>
          <a:bodyPr anchor="b">
            <a:normAutofit fontScale="90000"/>
          </a:bodyPr>
          <a:lstStyle/>
          <a:p>
            <a:br>
              <a:rPr lang="en-US" sz="3400" dirty="0"/>
            </a:br>
            <a:r>
              <a:rPr lang="en-US" sz="2000" dirty="0" err="1"/>
              <a:t>Detalii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2 </a:t>
            </a:r>
            <a:r>
              <a:rPr lang="en-US" sz="2000" dirty="0" err="1"/>
              <a:t>dintre</a:t>
            </a:r>
            <a:r>
              <a:rPr lang="en-US" sz="2000" dirty="0"/>
              <a:t> test case-</a:t>
            </a:r>
            <a:r>
              <a:rPr lang="en-US" sz="2000" dirty="0" err="1"/>
              <a:t>uri</a:t>
            </a:r>
            <a:r>
              <a:rPr lang="en-US" sz="2000" dirty="0"/>
              <a:t> sunt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jos</a:t>
            </a:r>
            <a:endParaRPr lang="ro-RO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C0FF-B878-D5CB-C69D-7D29959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0C17-89A6-7C93-7B2C-F731F2674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C918-75C5-3475-3605-00AB2AF38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94B2B-6EA2-E461-1B5C-6C94290C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956910"/>
            <a:ext cx="10429875" cy="477713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9BE426-F360-C3EC-0EE0-2F432B9DA20C}"/>
              </a:ext>
            </a:extLst>
          </p:cNvPr>
          <p:cNvSpPr txBox="1"/>
          <p:nvPr/>
        </p:nvSpPr>
        <p:spPr>
          <a:xfrm>
            <a:off x="3314326" y="5947049"/>
            <a:ext cx="68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Tehnica</a:t>
            </a:r>
            <a:r>
              <a:rPr lang="en-US" sz="1400" dirty="0"/>
              <a:t> de </a:t>
            </a:r>
            <a:r>
              <a:rPr lang="en-US" sz="1400" dirty="0" err="1"/>
              <a:t>testare</a:t>
            </a:r>
            <a:r>
              <a:rPr lang="en-US" sz="1400" dirty="0"/>
              <a:t> </a:t>
            </a:r>
            <a:r>
              <a:rPr lang="en-US" sz="1400" dirty="0" err="1"/>
              <a:t>folosita</a:t>
            </a:r>
            <a:r>
              <a:rPr lang="en-US" sz="1400" dirty="0"/>
              <a:t> – unit based testing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279179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A93D76-62DC-BA70-FCA6-BA1CEE8E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6" y="381000"/>
            <a:ext cx="9305924" cy="533399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354F-8611-0BBB-2A19-E0CB051D67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1520-CFE4-3177-91EC-20AF9AA42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A10D-CFC5-E448-7E1D-88B8A223C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97A95-FC96-C989-B3A5-5DD9137A586F}"/>
              </a:ext>
            </a:extLst>
          </p:cNvPr>
          <p:cNvSpPr txBox="1"/>
          <p:nvPr/>
        </p:nvSpPr>
        <p:spPr>
          <a:xfrm>
            <a:off x="2695575" y="5962650"/>
            <a:ext cx="752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Tehnica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– state transition testing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464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4C76-89DA-E6F5-1A7F-773C2D8DFA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EB60-682F-AB90-E74B-27B085504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9503-8835-59DB-5577-BB70B6360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9BF8A-6F5F-F1CA-9525-33087A878B2D}"/>
              </a:ext>
            </a:extLst>
          </p:cNvPr>
          <p:cNvSpPr txBox="1"/>
          <p:nvPr/>
        </p:nvSpPr>
        <p:spPr>
          <a:xfrm>
            <a:off x="682302" y="821095"/>
            <a:ext cx="867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Matricea</a:t>
            </a:r>
            <a:r>
              <a:rPr lang="en-US" dirty="0"/>
              <a:t> de </a:t>
            </a:r>
            <a:r>
              <a:rPr lang="en-US" dirty="0" err="1"/>
              <a:t>trasabilitate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: </a:t>
            </a:r>
            <a:endParaRPr lang="ro-RO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89FC49-822F-8DDA-B3A2-DC9A3ED12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23749"/>
              </p:ext>
            </p:extLst>
          </p:nvPr>
        </p:nvGraphicFramePr>
        <p:xfrm>
          <a:off x="381000" y="1430975"/>
          <a:ext cx="11058525" cy="447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6000">
                  <a:extLst>
                    <a:ext uri="{9D8B030D-6E8A-4147-A177-3AD203B41FA5}">
                      <a16:colId xmlns:a16="http://schemas.microsoft.com/office/drawing/2014/main" val="4267156376"/>
                    </a:ext>
                  </a:extLst>
                </a:gridCol>
                <a:gridCol w="3846000">
                  <a:extLst>
                    <a:ext uri="{9D8B030D-6E8A-4147-A177-3AD203B41FA5}">
                      <a16:colId xmlns:a16="http://schemas.microsoft.com/office/drawing/2014/main" val="1385098585"/>
                    </a:ext>
                  </a:extLst>
                </a:gridCol>
                <a:gridCol w="1013850">
                  <a:extLst>
                    <a:ext uri="{9D8B030D-6E8A-4147-A177-3AD203B41FA5}">
                      <a16:colId xmlns:a16="http://schemas.microsoft.com/office/drawing/2014/main" val="2613288875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561447364"/>
                    </a:ext>
                  </a:extLst>
                </a:gridCol>
              </a:tblGrid>
              <a:tr h="107172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1" u="none" strike="noStrike">
                          <a:effectLst/>
                        </a:rPr>
                        <a:t>Requirement</a:t>
                      </a:r>
                      <a:endParaRPr lang="ro-R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1" u="none" strike="noStrike">
                          <a:effectLst/>
                        </a:rPr>
                        <a:t>Tests</a:t>
                      </a:r>
                      <a:endParaRPr lang="ro-R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1" u="none" strike="noStrike">
                          <a:effectLst/>
                        </a:rPr>
                        <a:t>Executions </a:t>
                      </a:r>
                      <a:endParaRPr lang="ro-R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1" u="none" strike="noStrike" dirty="0" err="1">
                          <a:effectLst/>
                        </a:rPr>
                        <a:t>Defects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2683898479"/>
                  </a:ext>
                </a:extLst>
              </a:tr>
              <a:tr h="1794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ro-RO" sz="1200" u="none" strike="noStrike">
                          <a:effectLst/>
                        </a:rPr>
                        <a:t>1. Ca utilizator doresc sa imi fac cont pe site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C109 Verific ca pot deschide pagina https://www.englishhome.com.ro/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 dirty="0">
                          <a:effectLst/>
                        </a:rPr>
                        <a:t> 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3478522399"/>
                  </a:ext>
                </a:extLst>
              </a:tr>
              <a:tr h="336543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C111 Verific ca in pagina site-ului exista butonul “Contul meu” in partea dreapta sus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 dirty="0">
                          <a:effectLst/>
                        </a:rPr>
                        <a:t> 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445596089"/>
                  </a:ext>
                </a:extLst>
              </a:tr>
              <a:tr h="403852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C112 Verific ca la trecerea cursorului peste butonul “Contul meu” apar doua optiuni : autentificare (daca exista deja cont) si creare cont nou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 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2135560207"/>
                  </a:ext>
                </a:extLst>
              </a:tr>
              <a:tr h="336543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C113 Verific ca se poate face autentificarea cu e-mail, cont Facebook si cont Twitter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Fail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CCV5 Nu se poate face autentificarea cu cont Twitter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1344667796"/>
                  </a:ext>
                </a:extLst>
              </a:tr>
              <a:tr h="336543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C114 Verific ca se poate creea cont nou cu e-mail, cont Facebook si cont Twitter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Fail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CCV4 Nu poate face inregistrarea unui nou cont cu Twitter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1085185044"/>
                  </a:ext>
                </a:extLst>
              </a:tr>
              <a:tr h="33654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ro-RO" sz="1200" u="none" strike="noStrike">
                          <a:effectLst/>
                        </a:rPr>
                        <a:t>2. Ca utilizator doresc sa am disponibile detalii despre produs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C116 Verific ca la accesarea unui produs se deschide pagina cu detaliile produsului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 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1071315776"/>
                  </a:ext>
                </a:extLst>
              </a:tr>
              <a:tr h="336543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C117 Verific ca pagina cu detaliile produsului contine toate campurile necesare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 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3240763196"/>
                  </a:ext>
                </a:extLst>
              </a:tr>
              <a:tr h="336543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C119 Verific ca informatiile prezentate in pagina de detalii sunt in limba romana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Fail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CCV3 Nu toate detaliile sunt in limba romana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4023714111"/>
                  </a:ext>
                </a:extLst>
              </a:tr>
              <a:tr h="179490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C120 Verific ca pagina cu detalii contine cel putin 4 poze ale produsului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 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2247474213"/>
                  </a:ext>
                </a:extLst>
              </a:tr>
              <a:tr h="358979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C122 Verific ca in pagina exista buton prin care detaliile se pot trimite pe mail, facebook, twitter, watsup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 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203601142"/>
                  </a:ext>
                </a:extLst>
              </a:tr>
              <a:tr h="366458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C123 Verific ca la accesarea butonului de trimitere e-mail se pot trimite detalii pe e-mail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>
                          <a:effectLst/>
                        </a:rPr>
                        <a:t>Pass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u="none" strike="noStrike" dirty="0">
                          <a:effectLst/>
                        </a:rPr>
                        <a:t> 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9" marR="7479" marT="7479" marB="0" anchor="b"/>
                </a:tc>
                <a:extLst>
                  <a:ext uri="{0D108BD9-81ED-4DB2-BD59-A6C34878D82A}">
                    <a16:rowId xmlns:a16="http://schemas.microsoft.com/office/drawing/2014/main" val="50992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8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5354-7F64-B771-85FC-659E95B2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85191"/>
            <a:ext cx="9779183" cy="988527"/>
          </a:xfrm>
        </p:spPr>
        <p:txBody>
          <a:bodyPr/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efectuarea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testelor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s-au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gasit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defecte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care au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introduce in JIRA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defecte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inregistrate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dirty="0"/>
            </a:b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39C7-3013-5304-CCC7-2015BC0F4C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7E-9072-BB11-6E87-EB8C36075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3BC9-C4E6-B911-4734-47798B704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DB5AF-CE84-1C52-61B0-7B657918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1043733"/>
            <a:ext cx="8664815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0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CEDB-75E2-7FF3-D0CD-7DC651F82D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B9DE-72A5-1B93-E08A-F38148D0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FA08-77F7-1A79-9676-DEE4B1924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65F63-FD3D-EAB3-91E1-6A06C2C9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6" y="1028492"/>
            <a:ext cx="8556172" cy="480101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02300-16B9-ABE5-40D7-CDB9BEB56505}"/>
              </a:ext>
            </a:extLst>
          </p:cNvPr>
          <p:cNvCxnSpPr/>
          <p:nvPr/>
        </p:nvCxnSpPr>
        <p:spPr>
          <a:xfrm flipH="1">
            <a:off x="7137918" y="4114800"/>
            <a:ext cx="2388637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2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7B56-861D-EBC9-6C79-A934B6C7F1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2426-EB21-799F-D27B-7C16F6564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2956-4F8B-29A8-1D1A-1BF31F57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3DBE7-2B20-9358-0E4D-1ED0DD6D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1150422"/>
            <a:ext cx="9449619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4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2505-222C-E9E0-26FA-29D33A04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889" y="636536"/>
            <a:ext cx="9779182" cy="445815"/>
          </a:xfrm>
        </p:spPr>
        <p:txBody>
          <a:bodyPr/>
          <a:lstStyle/>
          <a:p>
            <a:r>
              <a:rPr lang="en-US" sz="1800" dirty="0"/>
              <a:t>In </a:t>
            </a:r>
            <a:r>
              <a:rPr lang="en-US" sz="1800" dirty="0" err="1"/>
              <a:t>urma</a:t>
            </a:r>
            <a:r>
              <a:rPr lang="en-US" sz="1800" dirty="0"/>
              <a:t> </a:t>
            </a:r>
            <a:r>
              <a:rPr lang="en-US" sz="1800" dirty="0" err="1"/>
              <a:t>rularii</a:t>
            </a:r>
            <a:r>
              <a:rPr lang="en-US" sz="1800" dirty="0"/>
              <a:t> </a:t>
            </a:r>
            <a:r>
              <a:rPr lang="en-US" sz="1800" dirty="0" err="1"/>
              <a:t>testelor</a:t>
            </a:r>
            <a:r>
              <a:rPr lang="en-US" sz="1800" dirty="0"/>
              <a:t> </a:t>
            </a:r>
            <a:r>
              <a:rPr lang="en-US" sz="1800" dirty="0" err="1"/>
              <a:t>rezultatul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urmatorul</a:t>
            </a:r>
            <a:r>
              <a:rPr lang="en-US" sz="1800" dirty="0"/>
              <a:t>: </a:t>
            </a: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2338-26F1-987E-28D6-B6BFC6CF95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F997-4943-2507-D2B1-98FF66CB1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70A9-F7D0-65EC-B584-C077CCE4C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8D49D-71BE-25DE-7371-05EF4AEB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8" y="1167252"/>
            <a:ext cx="7747830" cy="2005155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E82DEE-49A2-EA49-E9A8-5EA793E7B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67" y="3429000"/>
            <a:ext cx="7747829" cy="17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5BA4-AF60-0916-76CD-9B4C815AA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001E-0EDD-5F50-1E1D-CF724C272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DBD9-4A83-E3F2-9AD3-FFE4BB69E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E3CDB2-FDFF-6632-BF10-0F66AD7E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39" y="961707"/>
            <a:ext cx="9309735" cy="2733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7EBAF-FC4C-A8B2-90E6-2A4B34E13DF4}"/>
              </a:ext>
            </a:extLst>
          </p:cNvPr>
          <p:cNvSpPr txBox="1"/>
          <p:nvPr/>
        </p:nvSpPr>
        <p:spPr>
          <a:xfrm>
            <a:off x="1043939" y="4124325"/>
            <a:ext cx="9033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rularii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suitei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teste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requirement-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descries, 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teste, 73%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Passed, 27%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Failed.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bug –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prioritate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severitate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rezolvarea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retestate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5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64399"/>
          </a:xfrm>
        </p:spPr>
        <p:txBody>
          <a:bodyPr/>
          <a:lstStyle/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Notiuni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teoretice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045399"/>
            <a:ext cx="9779182" cy="486087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care se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evalueaza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intenția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afla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software-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îndeplinit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specificate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Cerintele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clientului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requirements.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Sofware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tester-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urmeze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un set specific de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constrângeri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care pot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conține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precum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tranzacții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funcții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elemente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software (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test conditions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). Un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test case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un set de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preconditii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actiuni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asteptate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determina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daca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cerinta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indeplinita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	Test plan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un document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creat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etapa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planificarea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testarii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care care se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stabilesc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activitățile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un set de test case-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indeplinesc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acelasi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un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test case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fi 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Passed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testul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trecut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cu success)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Failed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testul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nu 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trecut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Blocked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(test care nu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rulat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preconditiile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nu sunt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indeplinite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Retest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(test care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rulat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nou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de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rezolvarea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defect)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594" y="2693988"/>
            <a:ext cx="6220278" cy="2387600"/>
          </a:xfrm>
        </p:spPr>
        <p:txBody>
          <a:bodyPr/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Multumesc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Carmen Violeta Calistrate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26" y="1046624"/>
            <a:ext cx="9779182" cy="1098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 case care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failed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motivul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care nu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defectul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bug.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Statusurile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defect sunt: </a:t>
            </a:r>
          </a:p>
          <a:p>
            <a:pPr lvl="1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" descr="Vedeți imaginea sursă">
            <a:extLst>
              <a:ext uri="{FF2B5EF4-FFF2-40B4-BE49-F238E27FC236}">
                <a16:creationId xmlns:a16="http://schemas.microsoft.com/office/drawing/2014/main" id="{7EEFD47B-D792-2FE5-AC1B-D0A27089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920" y="2144889"/>
            <a:ext cx="48387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7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8518-D698-F7FC-F5FD-D737DED9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74643"/>
            <a:ext cx="9779182" cy="1103447"/>
          </a:xfrm>
        </p:spPr>
        <p:txBody>
          <a:bodyPr/>
          <a:lstStyle/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O data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gasit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un defect, software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testerul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atribui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severitatea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prioritatea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acestui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defect.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Severitatea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impactul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pe care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defectul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il are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software-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prioritatea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cat de rapid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rezolvat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ro-RO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CE7E-7759-E2B8-521D-6ECD95CF83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39354-E548-AA6A-ADE1-98A7F181D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1427-12C4-57E6-FC06-1035C199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E03BD-6829-FF88-B48E-2B53B1F5F71C}"/>
              </a:ext>
            </a:extLst>
          </p:cNvPr>
          <p:cNvSpPr txBox="1"/>
          <p:nvPr/>
        </p:nvSpPr>
        <p:spPr>
          <a:xfrm>
            <a:off x="1390262" y="2127379"/>
            <a:ext cx="55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</a:t>
            </a:r>
            <a:r>
              <a:rPr lang="ro-RO" b="1" dirty="0"/>
              <a:t>Procesul de testare </a:t>
            </a:r>
            <a:r>
              <a:rPr lang="ro-RO" dirty="0"/>
              <a:t>constă în </a:t>
            </a:r>
            <a:r>
              <a:rPr lang="en-US" b="1" dirty="0" err="1"/>
              <a:t>etape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o-RO" dirty="0" err="1"/>
              <a:t>ndividuale</a:t>
            </a:r>
            <a:r>
              <a:rPr lang="ro-RO" dirty="0"/>
              <a:t> de testare și are o ordine specifică. </a:t>
            </a:r>
            <a:r>
              <a:rPr lang="en-US" dirty="0"/>
              <a:t>   </a:t>
            </a:r>
          </a:p>
          <a:p>
            <a:pPr algn="just"/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B792E-F842-FF46-27C7-49D34A4D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401" y="1666579"/>
            <a:ext cx="3050462" cy="3727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85FCF2-5DD6-87BB-68ED-DF9571C6ED39}"/>
              </a:ext>
            </a:extLst>
          </p:cNvPr>
          <p:cNvSpPr txBox="1"/>
          <p:nvPr/>
        </p:nvSpPr>
        <p:spPr>
          <a:xfrm>
            <a:off x="1422919" y="3085883"/>
            <a:ext cx="5421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 err="1"/>
              <a:t>Raportul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document cu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. </a:t>
            </a:r>
            <a:r>
              <a:rPr lang="en-US" dirty="0" err="1"/>
              <a:t>Poate</a:t>
            </a:r>
            <a:r>
              <a:rPr lang="en-US" dirty="0"/>
              <a:t> fi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status report </a:t>
            </a:r>
            <a:r>
              <a:rPr lang="ro-RO" dirty="0"/>
              <a:t>- arată starea curentă a testelor</a:t>
            </a:r>
            <a:r>
              <a:rPr lang="en-US" dirty="0"/>
              <a:t> (</a:t>
            </a:r>
            <a:r>
              <a:rPr lang="en-US" dirty="0" err="1"/>
              <a:t>urmareste</a:t>
            </a:r>
            <a:r>
              <a:rPr lang="en-US" dirty="0"/>
              <a:t> </a:t>
            </a:r>
            <a:r>
              <a:rPr lang="en-US" dirty="0" err="1"/>
              <a:t>stadiul</a:t>
            </a:r>
            <a:r>
              <a:rPr lang="en-US" dirty="0"/>
              <a:t> de </a:t>
            </a:r>
            <a:r>
              <a:rPr lang="en-US" dirty="0" err="1"/>
              <a:t>rezolvarea</a:t>
            </a:r>
            <a:r>
              <a:rPr lang="en-US" dirty="0"/>
              <a:t> al bug-</a:t>
            </a:r>
            <a:r>
              <a:rPr lang="en-US" dirty="0" err="1"/>
              <a:t>urilor</a:t>
            </a:r>
            <a:r>
              <a:rPr lang="en-US" dirty="0"/>
              <a:t>,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</a:t>
            </a:r>
            <a:r>
              <a:rPr lang="en-US" b="1" dirty="0" err="1"/>
              <a:t>completition</a:t>
            </a:r>
            <a:r>
              <a:rPr lang="en-US" b="1" dirty="0"/>
              <a:t> report </a:t>
            </a:r>
            <a:r>
              <a:rPr lang="en-US" dirty="0"/>
              <a:t>– </a:t>
            </a:r>
            <a:r>
              <a:rPr lang="en-US" dirty="0" err="1"/>
              <a:t>raport</a:t>
            </a:r>
            <a:r>
              <a:rPr lang="en-US" dirty="0"/>
              <a:t> din ultima </a:t>
            </a:r>
            <a:r>
              <a:rPr lang="en-US" dirty="0" err="1"/>
              <a:t>etapa</a:t>
            </a:r>
            <a:r>
              <a:rPr lang="en-US" dirty="0"/>
              <a:t> a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pregatit</a:t>
            </a:r>
            <a:r>
              <a:rPr lang="en-US" dirty="0"/>
              <a:t> de Test Manager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din </a:t>
            </a:r>
            <a:r>
              <a:rPr lang="en-US" dirty="0" err="1"/>
              <a:t>activitatea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endParaRPr lang="ro-RO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FCF0E4-F14A-9F71-9C1D-EEB70717D20E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6475445" y="2589044"/>
            <a:ext cx="503853" cy="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5E10436-3930-56B3-556E-8D9999808D0B}"/>
              </a:ext>
            </a:extLst>
          </p:cNvPr>
          <p:cNvSpPr/>
          <p:nvPr/>
        </p:nvSpPr>
        <p:spPr>
          <a:xfrm>
            <a:off x="7147249" y="1838131"/>
            <a:ext cx="184152" cy="33532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424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81ED-7BD8-1546-AD39-A86A261A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652636"/>
            <a:ext cx="9779182" cy="224658"/>
          </a:xfrm>
        </p:spPr>
        <p:txBody>
          <a:bodyPr/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Exista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Functional and Non-Functional Testing</a:t>
            </a:r>
            <a:endParaRPr lang="ro-R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AACD-A2B5-ED70-6205-7173C38664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C7BD-4CC4-1661-7021-8D04E12C0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B983-95FA-DFCB-68A7-95E9BB0E3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44BB87-34C7-5AE9-3FD2-539AE6AFF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11319"/>
              </p:ext>
            </p:extLst>
          </p:nvPr>
        </p:nvGraphicFramePr>
        <p:xfrm>
          <a:off x="1123951" y="1057275"/>
          <a:ext cx="8750300" cy="2533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2461">
                  <a:extLst>
                    <a:ext uri="{9D8B030D-6E8A-4147-A177-3AD203B41FA5}">
                      <a16:colId xmlns:a16="http://schemas.microsoft.com/office/drawing/2014/main" val="36113688"/>
                    </a:ext>
                  </a:extLst>
                </a:gridCol>
                <a:gridCol w="5617839">
                  <a:extLst>
                    <a:ext uri="{9D8B030D-6E8A-4147-A177-3AD203B41FA5}">
                      <a16:colId xmlns:a16="http://schemas.microsoft.com/office/drawing/2014/main" val="663028902"/>
                    </a:ext>
                  </a:extLst>
                </a:gridCol>
              </a:tblGrid>
              <a:tr h="197303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1" u="none" strike="noStrike" dirty="0">
                          <a:effectLst/>
                        </a:rPr>
                        <a:t>Testare </a:t>
                      </a:r>
                      <a:r>
                        <a:rPr lang="ro-RO" sz="1200" b="1" u="none" strike="noStrike" dirty="0" err="1">
                          <a:effectLst/>
                        </a:rPr>
                        <a:t>functionala</a:t>
                      </a:r>
                      <a:r>
                        <a:rPr lang="ro-RO" sz="1200" b="1" u="none" strike="noStrike" dirty="0">
                          <a:effectLst/>
                        </a:rPr>
                        <a:t> (</a:t>
                      </a:r>
                      <a:r>
                        <a:rPr lang="ro-RO" sz="1200" b="1" u="none" strike="noStrike" dirty="0" err="1">
                          <a:effectLst/>
                        </a:rPr>
                        <a:t>Functional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b="1" u="none" strike="noStrike" dirty="0">
                          <a:effectLst/>
                        </a:rPr>
                        <a:t>) 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1" u="none" strike="noStrike" dirty="0">
                          <a:effectLst/>
                        </a:rPr>
                        <a:t>Testare ne-</a:t>
                      </a:r>
                      <a:r>
                        <a:rPr lang="ro-RO" sz="1200" b="1" u="none" strike="noStrike" dirty="0" err="1">
                          <a:effectLst/>
                        </a:rPr>
                        <a:t>functionala</a:t>
                      </a:r>
                      <a:r>
                        <a:rPr lang="ro-RO" sz="1200" b="1" u="none" strike="noStrike" dirty="0">
                          <a:effectLst/>
                        </a:rPr>
                        <a:t> (Non-</a:t>
                      </a:r>
                      <a:r>
                        <a:rPr lang="ro-RO" sz="1200" b="1" u="none" strike="noStrike" dirty="0" err="1">
                          <a:effectLst/>
                        </a:rPr>
                        <a:t>Functional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b="1" u="none" strike="noStrike" dirty="0">
                          <a:effectLst/>
                        </a:rPr>
                        <a:t>) 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957649"/>
                  </a:ext>
                </a:extLst>
              </a:tr>
              <a:tr h="197303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u="none" strike="noStrike">
                          <a:effectLst/>
                        </a:rPr>
                        <a:t> "Ce" ar trebui să facă software-ul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>
                          <a:effectLst/>
                        </a:rPr>
                        <a:t> "cât de bine" funcționează software-</a:t>
                      </a:r>
                      <a:r>
                        <a:rPr lang="ro-RO" sz="1200" b="1" u="none" strike="noStrike" dirty="0" err="1">
                          <a:effectLst/>
                        </a:rPr>
                        <a:t>ul</a:t>
                      </a:r>
                      <a:endParaRPr lang="ro-R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48190658"/>
                  </a:ext>
                </a:extLst>
              </a:tr>
              <a:tr h="197303"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u="none" strike="noStrike">
                          <a:effectLst/>
                        </a:rPr>
                        <a:t>Bazat pe cerintele clientului (requirements)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>
                          <a:effectLst/>
                        </a:rPr>
                        <a:t>Bazat pe asteptarile clientului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82895486"/>
                  </a:ext>
                </a:extLst>
              </a:tr>
              <a:tr h="801945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 dirty="0">
                          <a:effectLst/>
                        </a:rPr>
                        <a:t>Verifica fiecare funcție/caracteristică a software-ului </a:t>
                      </a:r>
                      <a:r>
                        <a:rPr lang="en-US" sz="1200" u="none" strike="noStrike" dirty="0" err="1">
                          <a:effectLst/>
                        </a:rPr>
                        <a:t>ceruta</a:t>
                      </a:r>
                      <a:r>
                        <a:rPr lang="en-US" sz="1200" u="none" strike="noStrike" dirty="0">
                          <a:effectLst/>
                        </a:rPr>
                        <a:t> de client </a:t>
                      </a:r>
                      <a:r>
                        <a:rPr lang="ro-RO" sz="1200" u="none" strike="noStrike" dirty="0">
                          <a:effectLst/>
                        </a:rPr>
                        <a:t>prin </a:t>
                      </a:r>
                      <a:r>
                        <a:rPr lang="ro-RO" sz="1200" u="none" strike="noStrike" dirty="0" err="1">
                          <a:effectLst/>
                        </a:rPr>
                        <a:t>user</a:t>
                      </a:r>
                      <a:r>
                        <a:rPr lang="ro-RO" sz="1200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 err="1">
                          <a:effectLst/>
                        </a:rPr>
                        <a:t>stories</a:t>
                      </a:r>
                      <a:r>
                        <a:rPr lang="ro-RO" sz="1200" u="none" strike="noStrike" dirty="0">
                          <a:effectLst/>
                        </a:rPr>
                        <a:t>, test </a:t>
                      </a:r>
                      <a:r>
                        <a:rPr lang="ro-RO" sz="1200" u="none" strike="noStrike" dirty="0" err="1">
                          <a:effectLst/>
                        </a:rPr>
                        <a:t>cases</a:t>
                      </a:r>
                      <a:r>
                        <a:rPr lang="ro-RO" sz="1200" u="none" strike="noStrike" dirty="0">
                          <a:effectLst/>
                        </a:rPr>
                        <a:t>, test </a:t>
                      </a:r>
                      <a:r>
                        <a:rPr lang="ro-RO" sz="1200" u="none" strike="noStrike" dirty="0" err="1">
                          <a:effectLst/>
                        </a:rPr>
                        <a:t>co</a:t>
                      </a:r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r>
                        <a:rPr lang="ro-RO" sz="1200" u="none" strike="noStrike" dirty="0" err="1">
                          <a:effectLst/>
                        </a:rPr>
                        <a:t>ditions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 dirty="0">
                          <a:effectLst/>
                        </a:rPr>
                        <a:t>Verifică aspecte nefuncționale, cum ar fi performanța ( cat de repede </a:t>
                      </a:r>
                      <a:r>
                        <a:rPr lang="ro-RO" sz="1200" u="none" strike="noStrike" dirty="0" err="1">
                          <a:effectLst/>
                        </a:rPr>
                        <a:t>indeplineste</a:t>
                      </a:r>
                      <a:r>
                        <a:rPr lang="ro-RO" sz="1200" u="none" strike="noStrike" dirty="0">
                          <a:effectLst/>
                        </a:rPr>
                        <a:t> mai multe </a:t>
                      </a:r>
                      <a:r>
                        <a:rPr lang="ro-RO" sz="1200" u="none" strike="noStrike" dirty="0" err="1">
                          <a:effectLst/>
                        </a:rPr>
                        <a:t>activitati</a:t>
                      </a:r>
                      <a:r>
                        <a:rPr lang="ro-RO" sz="1200" u="none" strike="noStrike" dirty="0">
                          <a:effectLst/>
                        </a:rPr>
                        <a:t>), gradul de utilizare (cat de bine </a:t>
                      </a:r>
                      <a:r>
                        <a:rPr lang="ro-RO" sz="1200" u="none" strike="noStrike" dirty="0" err="1">
                          <a:effectLst/>
                        </a:rPr>
                        <a:t>performeaza</a:t>
                      </a:r>
                      <a:r>
                        <a:rPr lang="ro-RO" sz="1200" u="none" strike="noStrike" dirty="0">
                          <a:effectLst/>
                        </a:rPr>
                        <a:t> software-</a:t>
                      </a:r>
                      <a:r>
                        <a:rPr lang="ro-RO" sz="1200" u="none" strike="noStrike" dirty="0" err="1">
                          <a:effectLst/>
                        </a:rPr>
                        <a:t>ul</a:t>
                      </a:r>
                      <a:r>
                        <a:rPr lang="ro-RO" sz="1200" u="none" strike="noStrike" dirty="0">
                          <a:effectLst/>
                        </a:rPr>
                        <a:t> daca sunt </a:t>
                      </a:r>
                      <a:r>
                        <a:rPr lang="ro-RO" sz="1200" u="none" strike="noStrike" dirty="0" err="1">
                          <a:effectLst/>
                        </a:rPr>
                        <a:t>multi</a:t>
                      </a:r>
                      <a:r>
                        <a:rPr lang="ro-RO" sz="1200" u="none" strike="noStrike" dirty="0">
                          <a:effectLst/>
                        </a:rPr>
                        <a:t> utilizatori si multe </a:t>
                      </a:r>
                      <a:r>
                        <a:rPr lang="ro-RO" sz="1200" u="none" strike="noStrike" dirty="0" err="1">
                          <a:effectLst/>
                        </a:rPr>
                        <a:t>tranzactii</a:t>
                      </a:r>
                      <a:r>
                        <a:rPr lang="ro-RO" sz="1200" u="none" strike="noStrike" dirty="0">
                          <a:effectLst/>
                        </a:rPr>
                        <a:t>), utilizabilitatea (cat de </a:t>
                      </a:r>
                      <a:r>
                        <a:rPr lang="ro-RO" sz="1200" u="none" strike="noStrike" dirty="0" err="1">
                          <a:effectLst/>
                        </a:rPr>
                        <a:t>usor</a:t>
                      </a:r>
                      <a:r>
                        <a:rPr lang="ro-RO" sz="1200" u="none" strike="noStrike" dirty="0">
                          <a:effectLst/>
                        </a:rPr>
                        <a:t> poate fi folosit de </a:t>
                      </a:r>
                      <a:r>
                        <a:rPr lang="ro-RO" sz="1200" u="none" strike="noStrike" dirty="0" err="1">
                          <a:effectLst/>
                        </a:rPr>
                        <a:t>user</a:t>
                      </a:r>
                      <a:r>
                        <a:rPr lang="ro-RO" sz="1200" u="none" strike="noStrike" dirty="0">
                          <a:effectLst/>
                        </a:rPr>
                        <a:t> ) fiabilitatea (software-</a:t>
                      </a:r>
                      <a:r>
                        <a:rPr lang="ro-RO" sz="1200" u="none" strike="noStrike" dirty="0" err="1">
                          <a:effectLst/>
                        </a:rPr>
                        <a:t>ul</a:t>
                      </a:r>
                      <a:r>
                        <a:rPr lang="ro-RO" sz="1200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 err="1">
                          <a:effectLst/>
                        </a:rPr>
                        <a:t>indeplineste</a:t>
                      </a:r>
                      <a:r>
                        <a:rPr lang="ro-RO" sz="1200" u="none" strike="noStrike" dirty="0">
                          <a:effectLst/>
                        </a:rPr>
                        <a:t> anumite </a:t>
                      </a:r>
                      <a:r>
                        <a:rPr lang="ro-RO" sz="1200" u="none" strike="noStrike" dirty="0" err="1">
                          <a:effectLst/>
                        </a:rPr>
                        <a:t>cerinte</a:t>
                      </a:r>
                      <a:r>
                        <a:rPr lang="ro-RO" sz="1200" u="none" strike="noStrike" dirty="0">
                          <a:effectLst/>
                        </a:rPr>
                        <a:t> in anumite </a:t>
                      </a:r>
                      <a:r>
                        <a:rPr lang="ro-RO" sz="1200" u="none" strike="noStrike" dirty="0" err="1">
                          <a:effectLst/>
                        </a:rPr>
                        <a:t>conditii</a:t>
                      </a:r>
                      <a:r>
                        <a:rPr lang="ro-RO" sz="1200" u="none" strike="noStrike" dirty="0">
                          <a:effectLst/>
                        </a:rPr>
                        <a:t>)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61038394"/>
                  </a:ext>
                </a:extLst>
              </a:tr>
              <a:tr h="386027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>
                          <a:effectLst/>
                        </a:rPr>
                        <a:t>Testarea functionala se face inaintea testarii ne-functionale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>
                          <a:effectLst/>
                        </a:rPr>
                        <a:t> 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69673394"/>
                  </a:ext>
                </a:extLst>
              </a:tr>
              <a:tr h="197303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>
                          <a:effectLst/>
                        </a:rPr>
                        <a:t>Usor de facut cu testarea manuala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Foarte greu de facut manual, trebuie facuta automat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33084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>
                          <a:effectLst/>
                        </a:rPr>
                        <a:t>Exemplu: functionalitatea de creare cont nou sa contina cerintele clientului (nume prenume, mail,  parola,…)</a:t>
                      </a:r>
                      <a:endParaRPr lang="ro-R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u="none" strike="noStrike" dirty="0" err="1">
                          <a:effectLst/>
                        </a:rPr>
                        <a:t>Exemplu</a:t>
                      </a:r>
                      <a:r>
                        <a:rPr lang="it-IT" sz="1200" u="none" strike="noStrike" dirty="0">
                          <a:effectLst/>
                        </a:rPr>
                        <a:t>: in </a:t>
                      </a:r>
                      <a:r>
                        <a:rPr lang="it-IT" sz="1200" u="none" strike="noStrike" dirty="0" err="1">
                          <a:effectLst/>
                        </a:rPr>
                        <a:t>cat</a:t>
                      </a:r>
                      <a:r>
                        <a:rPr lang="it-IT" sz="1200" u="none" strike="noStrike" dirty="0">
                          <a:effectLst/>
                        </a:rPr>
                        <a:t> </a:t>
                      </a:r>
                      <a:r>
                        <a:rPr lang="it-IT" sz="1200" u="none" strike="noStrike" dirty="0" err="1">
                          <a:effectLst/>
                        </a:rPr>
                        <a:t>timp</a:t>
                      </a:r>
                      <a:r>
                        <a:rPr lang="it-IT" sz="1200" u="none" strike="noStrike" dirty="0">
                          <a:effectLst/>
                        </a:rPr>
                        <a:t> se </a:t>
                      </a:r>
                      <a:r>
                        <a:rPr lang="it-IT" sz="1200" u="none" strike="noStrike" dirty="0" err="1">
                          <a:effectLst/>
                        </a:rPr>
                        <a:t>deschide</a:t>
                      </a:r>
                      <a:r>
                        <a:rPr lang="it-IT" sz="1200" u="none" strike="noStrike" dirty="0">
                          <a:effectLst/>
                        </a:rPr>
                        <a:t> pagina </a:t>
                      </a:r>
                      <a:r>
                        <a:rPr lang="it-IT" sz="1200" u="none" strike="noStrike" dirty="0" err="1">
                          <a:effectLst/>
                        </a:rPr>
                        <a:t>noua</a:t>
                      </a:r>
                      <a:r>
                        <a:rPr lang="it-IT" sz="1200" u="none" strike="noStrike" dirty="0">
                          <a:effectLst/>
                        </a:rPr>
                        <a:t> de creare </a:t>
                      </a:r>
                      <a:r>
                        <a:rPr lang="it-IT" sz="1200" u="none" strike="noStrike" dirty="0" err="1">
                          <a:effectLst/>
                        </a:rPr>
                        <a:t>cont</a:t>
                      </a:r>
                      <a:r>
                        <a:rPr lang="it-IT" sz="1200" u="none" strike="noStrike" dirty="0">
                          <a:effectLst/>
                        </a:rPr>
                        <a:t>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020437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BDC46D-976D-454B-14FC-5D264B7208F2}"/>
              </a:ext>
            </a:extLst>
          </p:cNvPr>
          <p:cNvSpPr txBox="1"/>
          <p:nvPr/>
        </p:nvSpPr>
        <p:spPr>
          <a:xfrm>
            <a:off x="1123951" y="3789191"/>
            <a:ext cx="86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teste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Retesting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Regression Testing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o-RO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AFEFD-3001-5131-C40C-7022E3F67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9519"/>
              </p:ext>
            </p:extLst>
          </p:nvPr>
        </p:nvGraphicFramePr>
        <p:xfrm>
          <a:off x="1123950" y="4201730"/>
          <a:ext cx="6915149" cy="140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2701">
                  <a:extLst>
                    <a:ext uri="{9D8B030D-6E8A-4147-A177-3AD203B41FA5}">
                      <a16:colId xmlns:a16="http://schemas.microsoft.com/office/drawing/2014/main" val="646978234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1292579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ro-RO" sz="1100" b="1" u="none" strike="noStrike">
                          <a:effectLst/>
                        </a:rPr>
                        <a:t>Retesting </a:t>
                      </a:r>
                      <a:endParaRPr lang="ro-R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100" b="1" u="none" strike="noStrike" dirty="0" err="1">
                          <a:effectLst/>
                        </a:rPr>
                        <a:t>Regression</a:t>
                      </a:r>
                      <a:r>
                        <a:rPr lang="ro-RO" sz="1100" b="1" u="none" strike="noStrike" dirty="0">
                          <a:effectLst/>
                        </a:rPr>
                        <a:t> </a:t>
                      </a:r>
                      <a:r>
                        <a:rPr lang="ro-RO" sz="1100" b="1" u="none" strike="noStrike" dirty="0" err="1">
                          <a:effectLst/>
                        </a:rPr>
                        <a:t>Testing</a:t>
                      </a:r>
                      <a:r>
                        <a:rPr lang="ro-RO" sz="1100" b="1" u="none" strike="noStrike" dirty="0">
                          <a:effectLst/>
                        </a:rPr>
                        <a:t> </a:t>
                      </a:r>
                      <a:endParaRPr lang="ro-R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4300474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l" fontAlgn="t"/>
                      <a:r>
                        <a:rPr lang="ro-RO" sz="1100" u="none" strike="noStrike" dirty="0">
                          <a:effectLst/>
                        </a:rPr>
                        <a:t>Testarea executata </a:t>
                      </a:r>
                      <a:r>
                        <a:rPr lang="ro-RO" sz="1100" u="none" strike="noStrike" dirty="0" err="1">
                          <a:effectLst/>
                        </a:rPr>
                        <a:t>dupa</a:t>
                      </a:r>
                      <a:r>
                        <a:rPr lang="ro-RO" sz="1100" u="none" strike="noStrike" dirty="0">
                          <a:effectLst/>
                        </a:rPr>
                        <a:t> ce defectul pe care le-au </a:t>
                      </a:r>
                      <a:r>
                        <a:rPr lang="ro-RO" sz="1100" u="none" strike="noStrike" dirty="0" err="1">
                          <a:effectLst/>
                        </a:rPr>
                        <a:t>gasit</a:t>
                      </a:r>
                      <a:r>
                        <a:rPr lang="ro-RO" sz="1100" u="none" strike="noStrike" dirty="0">
                          <a:effectLst/>
                        </a:rPr>
                        <a:t> a fost rezolvat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100" u="none" strike="noStrike" dirty="0">
                          <a:effectLst/>
                        </a:rPr>
                        <a:t>Testare executată pentru a verifica dacă o modificare de cod sau ad</a:t>
                      </a:r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r>
                        <a:rPr lang="ro-RO" sz="1100" u="none" strike="noStrike" dirty="0" err="1">
                          <a:effectLst/>
                        </a:rPr>
                        <a:t>ugarea</a:t>
                      </a:r>
                      <a:r>
                        <a:rPr lang="ro-RO" sz="1100" u="none" strike="noStrike" dirty="0">
                          <a:effectLst/>
                        </a:rPr>
                        <a:t> unei </a:t>
                      </a:r>
                      <a:r>
                        <a:rPr lang="ro-RO" sz="1100" u="none" strike="noStrike" dirty="0" err="1">
                          <a:effectLst/>
                        </a:rPr>
                        <a:t>functionalitati</a:t>
                      </a:r>
                      <a:r>
                        <a:rPr lang="ro-RO" sz="1100" u="none" strike="noStrike" dirty="0">
                          <a:effectLst/>
                        </a:rPr>
                        <a:t> nu a perturbat nefavorabil caracteristicile și funcțiile curente ale unui </a:t>
                      </a:r>
                      <a:r>
                        <a:rPr lang="ro-RO" sz="1200" u="none" strike="noStrike" dirty="0">
                          <a:effectLst/>
                        </a:rPr>
                        <a:t>software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36492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Se face manual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Se face automat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1935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 face pentru teste care nu au trecut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Se face </a:t>
                      </a:r>
                      <a:r>
                        <a:rPr lang="fr-FR" sz="1100" u="none" strike="noStrike" dirty="0" err="1">
                          <a:effectLst/>
                        </a:rPr>
                        <a:t>pentru</a:t>
                      </a:r>
                      <a:r>
                        <a:rPr lang="fr-FR" sz="1100" u="none" strike="noStrike" dirty="0">
                          <a:effectLst/>
                        </a:rPr>
                        <a:t> teste care au </a:t>
                      </a:r>
                      <a:r>
                        <a:rPr lang="fr-FR" sz="1100" u="none" strike="noStrike" dirty="0" err="1">
                          <a:effectLst/>
                        </a:rPr>
                        <a:t>trecut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966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61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D8E6-0E82-8C23-FA8A-2CAF2C9F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448315"/>
            <a:ext cx="9779183" cy="428318"/>
          </a:xfrm>
        </p:spPr>
        <p:txBody>
          <a:bodyPr/>
          <a:lstStyle/>
          <a:p>
            <a:br>
              <a:rPr lang="en-US" dirty="0"/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Exista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tehnici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o-RO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8CE9-2E9F-1AE5-9CE8-2FE53E13A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908C-6352-7D6B-1D83-3178BA8BF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3C20-AD5A-2FF1-8A33-BFC62523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0E9DFA2-0259-0E50-7679-61C5174EC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313590"/>
              </p:ext>
            </p:extLst>
          </p:nvPr>
        </p:nvGraphicFramePr>
        <p:xfrm>
          <a:off x="979714" y="1028701"/>
          <a:ext cx="10259786" cy="4659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0523">
                  <a:extLst>
                    <a:ext uri="{9D8B030D-6E8A-4147-A177-3AD203B41FA5}">
                      <a16:colId xmlns:a16="http://schemas.microsoft.com/office/drawing/2014/main" val="2986027090"/>
                    </a:ext>
                  </a:extLst>
                </a:gridCol>
                <a:gridCol w="3000226">
                  <a:extLst>
                    <a:ext uri="{9D8B030D-6E8A-4147-A177-3AD203B41FA5}">
                      <a16:colId xmlns:a16="http://schemas.microsoft.com/office/drawing/2014/main" val="2231591095"/>
                    </a:ext>
                  </a:extLst>
                </a:gridCol>
                <a:gridCol w="2469037">
                  <a:extLst>
                    <a:ext uri="{9D8B030D-6E8A-4147-A177-3AD203B41FA5}">
                      <a16:colId xmlns:a16="http://schemas.microsoft.com/office/drawing/2014/main" val="2284153493"/>
                    </a:ext>
                  </a:extLst>
                </a:gridCol>
              </a:tblGrid>
              <a:tr h="297820">
                <a:tc>
                  <a:txBody>
                    <a:bodyPr/>
                    <a:lstStyle/>
                    <a:p>
                      <a:pPr algn="l" fontAlgn="b"/>
                      <a:r>
                        <a:rPr lang="ro-RO" sz="1400" b="1" u="none" strike="noStrike">
                          <a:effectLst/>
                        </a:rPr>
                        <a:t>Black-box Testing</a:t>
                      </a:r>
                      <a:endParaRPr lang="ro-RO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400" b="1" u="none" strike="noStrike">
                          <a:effectLst/>
                        </a:rPr>
                        <a:t>White-box Testing</a:t>
                      </a:r>
                      <a:endParaRPr lang="ro-RO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400" b="1" u="none" strike="noStrike" dirty="0" err="1">
                          <a:effectLst/>
                        </a:rPr>
                        <a:t>Experience</a:t>
                      </a:r>
                      <a:r>
                        <a:rPr lang="ro-RO" sz="1400" b="1" u="none" strike="noStrike" dirty="0">
                          <a:effectLst/>
                        </a:rPr>
                        <a:t> </a:t>
                      </a:r>
                      <a:r>
                        <a:rPr lang="ro-RO" sz="1400" b="1" u="none" strike="noStrike" dirty="0" err="1">
                          <a:effectLst/>
                        </a:rPr>
                        <a:t>Based</a:t>
                      </a:r>
                      <a:r>
                        <a:rPr lang="ro-RO" sz="1400" b="1" u="none" strike="noStrike" dirty="0">
                          <a:effectLst/>
                        </a:rPr>
                        <a:t> </a:t>
                      </a:r>
                      <a:r>
                        <a:rPr lang="ro-RO" sz="1400" b="1" u="none" strike="noStrike" dirty="0" err="1">
                          <a:effectLst/>
                        </a:rPr>
                        <a:t>Testing</a:t>
                      </a:r>
                      <a:endParaRPr lang="ro-R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 anchor="b"/>
                </a:tc>
                <a:extLst>
                  <a:ext uri="{0D108BD9-81ED-4DB2-BD59-A6C34878D82A}">
                    <a16:rowId xmlns:a16="http://schemas.microsoft.com/office/drawing/2014/main" val="3263362285"/>
                  </a:ext>
                </a:extLst>
              </a:tr>
              <a:tr h="893459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Equivalence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Partitioning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>
                          <a:effectLst/>
                        </a:rPr>
                        <a:t>: valorile testate se </a:t>
                      </a:r>
                      <a:r>
                        <a:rPr lang="ro-RO" sz="1200" u="none" strike="noStrike" dirty="0" err="1">
                          <a:effectLst/>
                        </a:rPr>
                        <a:t>impart</a:t>
                      </a:r>
                      <a:r>
                        <a:rPr lang="ro-RO" sz="1200" u="none" strike="noStrike" dirty="0">
                          <a:effectLst/>
                        </a:rPr>
                        <a:t> in 2 clase de echivalenta: valida si invalida. Valorile testate  din cadrul </a:t>
                      </a:r>
                      <a:r>
                        <a:rPr lang="ro-RO" sz="1200" u="none" strike="noStrike" dirty="0" err="1">
                          <a:effectLst/>
                        </a:rPr>
                        <a:t>aceleiasi</a:t>
                      </a:r>
                      <a:r>
                        <a:rPr lang="ro-RO" sz="1200" u="none" strike="noStrike" dirty="0">
                          <a:effectLst/>
                        </a:rPr>
                        <a:t> clase ar trebuie sa </a:t>
                      </a:r>
                      <a:r>
                        <a:rPr lang="ro-RO" sz="1200" u="none" strike="noStrike" dirty="0" err="1">
                          <a:effectLst/>
                        </a:rPr>
                        <a:t>aiba</a:t>
                      </a:r>
                      <a:r>
                        <a:rPr lang="ro-RO" sz="1200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 err="1">
                          <a:effectLst/>
                        </a:rPr>
                        <a:t>acelasi</a:t>
                      </a:r>
                      <a:r>
                        <a:rPr lang="ro-RO" sz="1200" u="none" strike="noStrike" dirty="0">
                          <a:effectLst/>
                        </a:rPr>
                        <a:t> rezultat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Statement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Coverage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>
                          <a:effectLst/>
                        </a:rPr>
                        <a:t>: această tehnică necesită ca fiecare declarație posibilă din cod să fie testată cel puțin o dată în timpul procesului de testare a  software-ului. Se </a:t>
                      </a:r>
                      <a:r>
                        <a:rPr lang="ro-RO" sz="1200" u="none" strike="noStrike" dirty="0" err="1">
                          <a:effectLst/>
                        </a:rPr>
                        <a:t>calculeaza</a:t>
                      </a:r>
                      <a:r>
                        <a:rPr lang="ro-RO" sz="1200" u="none" strike="noStrike" dirty="0">
                          <a:effectLst/>
                        </a:rPr>
                        <a:t> : (linii de cod executate/total linii de cod) * 100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>
                          <a:effectLst/>
                        </a:rPr>
                        <a:t>Defect </a:t>
                      </a:r>
                      <a:r>
                        <a:rPr lang="ro-RO" sz="1200" b="1" u="none" strike="noStrike" dirty="0" err="1">
                          <a:effectLst/>
                        </a:rPr>
                        <a:t>Injection</a:t>
                      </a:r>
                      <a:r>
                        <a:rPr lang="ro-RO" sz="1200" u="none" strike="noStrike" dirty="0">
                          <a:effectLst/>
                        </a:rPr>
                        <a:t>: tehnica care presupune inserarea deliberata de defecte in scopul de a observa comportamentul soft-ului 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extLst>
                  <a:ext uri="{0D108BD9-81ED-4DB2-BD59-A6C34878D82A}">
                    <a16:rowId xmlns:a16="http://schemas.microsoft.com/office/drawing/2014/main" val="304969616"/>
                  </a:ext>
                </a:extLst>
              </a:tr>
              <a:tr h="918277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Boundary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Value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>
                          <a:effectLst/>
                        </a:rPr>
                        <a:t>: utilizata pentru valorilor limită. Este cel mai potrivit pentru </a:t>
                      </a:r>
                      <a:r>
                        <a:rPr lang="ro-RO" sz="1200" u="none" strike="noStrike" dirty="0" err="1">
                          <a:effectLst/>
                        </a:rPr>
                        <a:t>cerinte</a:t>
                      </a:r>
                      <a:r>
                        <a:rPr lang="ro-RO" sz="1200" u="none" strike="noStrike" dirty="0">
                          <a:effectLst/>
                        </a:rPr>
                        <a:t> care trebuie sa se </a:t>
                      </a:r>
                      <a:r>
                        <a:rPr lang="ro-RO" sz="1200" u="none" strike="noStrike" dirty="0" err="1">
                          <a:effectLst/>
                        </a:rPr>
                        <a:t>incadreze</a:t>
                      </a:r>
                      <a:r>
                        <a:rPr lang="ro-RO" sz="1200" u="none" strike="noStrike" dirty="0">
                          <a:effectLst/>
                        </a:rPr>
                        <a:t> in anumite intervale ( ex: parola min 6 caractere, </a:t>
                      </a:r>
                      <a:r>
                        <a:rPr lang="ro-RO" sz="1200" u="none" strike="noStrike" dirty="0" err="1">
                          <a:effectLst/>
                        </a:rPr>
                        <a:t>max</a:t>
                      </a:r>
                      <a:r>
                        <a:rPr lang="ro-RO" sz="1200" u="none" strike="noStrike" dirty="0">
                          <a:effectLst/>
                        </a:rPr>
                        <a:t> 10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Error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guesing</a:t>
                      </a:r>
                      <a:r>
                        <a:rPr lang="ro-RO" sz="1200" u="none" strike="noStrike" dirty="0">
                          <a:effectLst/>
                        </a:rPr>
                        <a:t>: tehnica bazata pe </a:t>
                      </a:r>
                      <a:r>
                        <a:rPr lang="ro-RO" sz="1200" u="none" strike="noStrike" dirty="0" err="1">
                          <a:effectLst/>
                        </a:rPr>
                        <a:t>experienta</a:t>
                      </a:r>
                      <a:r>
                        <a:rPr lang="ro-RO" sz="1200" u="none" strike="noStrike" dirty="0">
                          <a:effectLst/>
                        </a:rPr>
                        <a:t> unui tester care a mai testat soft-uri similare pentru a </a:t>
                      </a:r>
                      <a:r>
                        <a:rPr lang="ro-RO" sz="1200" u="none" strike="noStrike" dirty="0" err="1">
                          <a:effectLst/>
                        </a:rPr>
                        <a:t>gasi</a:t>
                      </a:r>
                      <a:r>
                        <a:rPr lang="ro-RO" sz="1200" u="none" strike="noStrike" dirty="0">
                          <a:effectLst/>
                        </a:rPr>
                        <a:t> componentele unde apar de obicei defecte 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extLst>
                  <a:ext uri="{0D108BD9-81ED-4DB2-BD59-A6C34878D82A}">
                    <a16:rowId xmlns:a16="http://schemas.microsoft.com/office/drawing/2014/main" val="1039384745"/>
                  </a:ext>
                </a:extLst>
              </a:tr>
              <a:tr h="1356890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Decision</a:t>
                      </a:r>
                      <a:r>
                        <a:rPr lang="ro-RO" sz="1200" b="1" u="none" strike="noStrike" dirty="0">
                          <a:effectLst/>
                        </a:rPr>
                        <a:t> Table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u="none" strike="noStrike" dirty="0">
                          <a:effectLst/>
                        </a:rPr>
                        <a:t>: este un tabel care descrie combinația dintre intrări și/sau factori (cauze) cu ieșirile și acțiunile (efectele) corespunzătoare.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>
                          <a:effectLst/>
                        </a:rPr>
                        <a:t>Tabelul de decizii este utilizat pentru sisteme care au o logică de afaceri complexă, astfel încât să putem înțelege cum funcționează sistemul și, în plus, să acoperim toate deciziile de afaceri cu cazuri de testare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Decision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Coverage</a:t>
                      </a:r>
                      <a:r>
                        <a:rPr lang="ro-RO" sz="1200" u="none" strike="noStrike" dirty="0">
                          <a:effectLst/>
                        </a:rPr>
                        <a:t>: această tehnică necesită ca fiecare posibila decizie din cod sa fie testata cel </a:t>
                      </a:r>
                      <a:r>
                        <a:rPr lang="ro-RO" sz="1200" u="none" strike="noStrike" dirty="0" err="1">
                          <a:effectLst/>
                        </a:rPr>
                        <a:t>putin</a:t>
                      </a:r>
                      <a:r>
                        <a:rPr lang="ro-RO" sz="1200" u="none" strike="noStrike" dirty="0">
                          <a:effectLst/>
                        </a:rPr>
                        <a:t> o data in cadrul procesului de testare a  software-ului. Se </a:t>
                      </a:r>
                      <a:r>
                        <a:rPr lang="ro-RO" sz="1200" u="none" strike="noStrike" dirty="0" err="1">
                          <a:effectLst/>
                        </a:rPr>
                        <a:t>calculeaza</a:t>
                      </a:r>
                      <a:r>
                        <a:rPr lang="en-US" sz="1200" u="none" strike="noStrike" dirty="0">
                          <a:effectLst/>
                        </a:rPr>
                        <a:t> :</a:t>
                      </a:r>
                      <a:r>
                        <a:rPr lang="ro-RO" sz="1200" u="none" strike="noStrike" dirty="0">
                          <a:effectLst/>
                        </a:rPr>
                        <a:t> (numărului de decizii care fac obiectul cazurilor de testare/</a:t>
                      </a:r>
                      <a:r>
                        <a:rPr lang="ro-RO" sz="1200" u="none" strike="noStrike" dirty="0" err="1">
                          <a:effectLst/>
                        </a:rPr>
                        <a:t>numarul</a:t>
                      </a:r>
                      <a:r>
                        <a:rPr lang="ro-RO" sz="1200" u="none" strike="noStrike" dirty="0">
                          <a:effectLst/>
                        </a:rPr>
                        <a:t> total al deciziilor din cod)* 100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Exploratory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>
                          <a:effectLst/>
                        </a:rPr>
                        <a:t>: tehnica de testare in care tester-</a:t>
                      </a:r>
                      <a:r>
                        <a:rPr lang="ro-RO" sz="1200" u="none" strike="noStrike" dirty="0" err="1">
                          <a:effectLst/>
                        </a:rPr>
                        <a:t>ul</a:t>
                      </a:r>
                      <a:r>
                        <a:rPr lang="ro-RO" sz="1200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 err="1">
                          <a:effectLst/>
                        </a:rPr>
                        <a:t>exploreaza</a:t>
                      </a:r>
                      <a:r>
                        <a:rPr lang="ro-RO" sz="1200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 err="1">
                          <a:effectLst/>
                        </a:rPr>
                        <a:t>functionalitatile</a:t>
                      </a:r>
                      <a:r>
                        <a:rPr lang="ro-RO" sz="1200" u="none" strike="noStrike" dirty="0">
                          <a:effectLst/>
                        </a:rPr>
                        <a:t> software-ului pentru a vedea cum </a:t>
                      </a:r>
                      <a:r>
                        <a:rPr lang="ro-RO" sz="1200" u="none" strike="noStrike" dirty="0" err="1">
                          <a:effectLst/>
                        </a:rPr>
                        <a:t>functioneaza</a:t>
                      </a:r>
                      <a:r>
                        <a:rPr lang="ro-RO" sz="1200" u="none" strike="noStrike" dirty="0">
                          <a:effectLst/>
                        </a:rPr>
                        <a:t> soft-</a:t>
                      </a:r>
                      <a:r>
                        <a:rPr lang="ro-RO" sz="1200" u="none" strike="noStrike" dirty="0" err="1">
                          <a:effectLst/>
                        </a:rPr>
                        <a:t>ul</a:t>
                      </a:r>
                      <a:r>
                        <a:rPr lang="ro-RO" sz="1200" u="none" strike="noStrike" dirty="0">
                          <a:effectLst/>
                        </a:rPr>
                        <a:t>. Pe </a:t>
                      </a:r>
                      <a:r>
                        <a:rPr lang="ro-RO" sz="1200" u="none" strike="noStrike" dirty="0" err="1">
                          <a:effectLst/>
                        </a:rPr>
                        <a:t>masura</a:t>
                      </a:r>
                      <a:r>
                        <a:rPr lang="ro-RO" sz="1200" u="none" strike="noStrike" dirty="0">
                          <a:effectLst/>
                        </a:rPr>
                        <a:t> ce </a:t>
                      </a:r>
                      <a:r>
                        <a:rPr lang="ro-RO" sz="1200" u="none" strike="noStrike" dirty="0" err="1">
                          <a:effectLst/>
                        </a:rPr>
                        <a:t>intelege</a:t>
                      </a:r>
                      <a:r>
                        <a:rPr lang="ro-RO" sz="1200" u="none" strike="noStrike" dirty="0">
                          <a:effectLst/>
                        </a:rPr>
                        <a:t> module din soft, decide ce </a:t>
                      </a:r>
                      <a:r>
                        <a:rPr lang="ro-RO" sz="1200" u="none" strike="noStrike" dirty="0" err="1">
                          <a:effectLst/>
                        </a:rPr>
                        <a:t>testeaza</a:t>
                      </a:r>
                      <a:r>
                        <a:rPr lang="ro-RO" sz="1200" u="none" strike="noStrike" dirty="0">
                          <a:effectLst/>
                        </a:rPr>
                        <a:t> mai departe.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extLst>
                  <a:ext uri="{0D108BD9-81ED-4DB2-BD59-A6C34878D82A}">
                    <a16:rowId xmlns:a16="http://schemas.microsoft.com/office/drawing/2014/main" val="3862615918"/>
                  </a:ext>
                </a:extLst>
              </a:tr>
              <a:tr h="595639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>
                          <a:effectLst/>
                        </a:rPr>
                        <a:t>State </a:t>
                      </a:r>
                      <a:r>
                        <a:rPr lang="ro-RO" sz="1200" b="1" u="none" strike="noStrike" dirty="0" err="1">
                          <a:effectLst/>
                        </a:rPr>
                        <a:t>Transition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u="none" strike="noStrike" dirty="0">
                          <a:effectLst/>
                        </a:rPr>
                        <a:t>: se </a:t>
                      </a:r>
                      <a:r>
                        <a:rPr lang="ro-RO" sz="1200" u="none" strike="noStrike" dirty="0" err="1">
                          <a:effectLst/>
                        </a:rPr>
                        <a:t>utilizeaza</a:t>
                      </a:r>
                      <a:r>
                        <a:rPr lang="ro-RO" sz="1200" u="none" strike="noStrike" dirty="0">
                          <a:effectLst/>
                        </a:rPr>
                        <a:t> o diagrama de </a:t>
                      </a:r>
                      <a:r>
                        <a:rPr lang="ro-RO" sz="1200" u="none" strike="noStrike" dirty="0" err="1">
                          <a:effectLst/>
                        </a:rPr>
                        <a:t>tranzitie</a:t>
                      </a:r>
                      <a:r>
                        <a:rPr lang="ro-RO" sz="1200" u="none" strike="noStrike" dirty="0">
                          <a:effectLst/>
                        </a:rPr>
                        <a:t> de stare in care se explica posibile tranziții intre </a:t>
                      </a:r>
                      <a:r>
                        <a:rPr lang="ro-RO" sz="1200" u="none" strike="noStrike" dirty="0" err="1">
                          <a:effectLst/>
                        </a:rPr>
                        <a:t>starile</a:t>
                      </a:r>
                      <a:r>
                        <a:rPr lang="ro-RO" sz="1200" u="none" strike="noStrike" dirty="0">
                          <a:effectLst/>
                        </a:rPr>
                        <a:t> software-ului ( de exemplu între ferestre într-o aplicație web sau desktop)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Checklist-based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u="none" strike="noStrike" dirty="0">
                          <a:effectLst/>
                        </a:rPr>
                        <a:t>: tehnica de testare bazata pe urmarea </a:t>
                      </a:r>
                      <a:r>
                        <a:rPr lang="ro-RO" sz="1200" u="none" strike="noStrike" dirty="0" err="1">
                          <a:effectLst/>
                        </a:rPr>
                        <a:t>une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ro-RO" sz="1200" u="none" strike="noStrike" dirty="0">
                          <a:effectLst/>
                        </a:rPr>
                        <a:t> liste de task-uri planificate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extLst>
                  <a:ext uri="{0D108BD9-81ED-4DB2-BD59-A6C34878D82A}">
                    <a16:rowId xmlns:a16="http://schemas.microsoft.com/office/drawing/2014/main" val="3248025048"/>
                  </a:ext>
                </a:extLst>
              </a:tr>
              <a:tr h="595639"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b="1" u="none" strike="noStrike" dirty="0" err="1">
                          <a:effectLst/>
                        </a:rPr>
                        <a:t>Use</a:t>
                      </a:r>
                      <a:r>
                        <a:rPr lang="ro-RO" sz="1200" b="1" u="none" strike="noStrike" dirty="0">
                          <a:effectLst/>
                        </a:rPr>
                        <a:t> case </a:t>
                      </a:r>
                      <a:r>
                        <a:rPr lang="ro-RO" sz="1200" b="1" u="none" strike="noStrike" dirty="0" err="1">
                          <a:effectLst/>
                        </a:rPr>
                        <a:t>testing</a:t>
                      </a:r>
                      <a:r>
                        <a:rPr lang="ro-RO" sz="1200" b="1" u="none" strike="noStrike" dirty="0">
                          <a:effectLst/>
                        </a:rPr>
                        <a:t> </a:t>
                      </a:r>
                      <a:r>
                        <a:rPr lang="ro-RO" sz="1200" u="none" strike="noStrike" dirty="0">
                          <a:effectLst/>
                        </a:rPr>
                        <a:t>: testerul primește un caz de utilizare și pur și simplu îl efectuează, verificând dacă totul se face în conformitate cu scenariul asumat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o-RO" sz="1200" u="none" strike="noStrike" dirty="0">
                          <a:effectLst/>
                        </a:rPr>
                        <a:t> </a:t>
                      </a:r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6" marR="5626" marT="5626" marB="0"/>
                </a:tc>
                <a:extLst>
                  <a:ext uri="{0D108BD9-81ED-4DB2-BD59-A6C34878D82A}">
                    <a16:rowId xmlns:a16="http://schemas.microsoft.com/office/drawing/2014/main" val="59527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94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3F17-C3DA-75C1-8521-6E42E006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554861"/>
            <a:ext cx="9779183" cy="661164"/>
          </a:xfrm>
        </p:spPr>
        <p:txBody>
          <a:bodyPr/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partea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practica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site-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https://www.englishhome.com.ro/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site de e-commerce</a:t>
            </a:r>
            <a:endParaRPr lang="ro-RO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3363-A903-2A30-9310-C4959C36CD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5F09-F661-F8B7-080B-B6520ADD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9F67-7E09-0979-6DA3-B800E39D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F12B7-5B0F-922A-9CA1-AEEFCA7E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333500"/>
            <a:ext cx="9199888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7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F913-E34A-D46C-4DD4-42039285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914401"/>
            <a:ext cx="9779182" cy="446988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site am ales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urmatoarele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requirements: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site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 active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adrese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carte de credit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favorite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preturi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anumita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culoare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detalii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detalii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politica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returnare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sugestii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similare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doresc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 site-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retina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accesat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F87-9C51-17BC-E8B1-1D45679DAB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1378-AEBA-C581-BA88-116190EE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4B5A-F28A-51DB-16D3-FB8741EB9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9545-BADC-7FC3-089B-75B8C03C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78" y="765111"/>
            <a:ext cx="9779182" cy="503852"/>
          </a:xfrm>
        </p:spPr>
        <p:txBody>
          <a:bodyPr/>
          <a:lstStyle/>
          <a:p>
            <a:r>
              <a:rPr lang="en-US" sz="1800" dirty="0"/>
              <a:t>Din requirements am ales </a:t>
            </a:r>
            <a:r>
              <a:rPr lang="en-US" sz="1800" dirty="0" err="1"/>
              <a:t>sa</a:t>
            </a:r>
            <a:r>
              <a:rPr lang="en-US" sz="1800" dirty="0"/>
              <a:t> fac </a:t>
            </a:r>
            <a:r>
              <a:rPr lang="en-US" sz="1800" dirty="0" err="1"/>
              <a:t>pentru</a:t>
            </a:r>
            <a:r>
              <a:rPr lang="en-US" sz="1800" dirty="0"/>
              <a:t> 2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ele</a:t>
            </a:r>
            <a:r>
              <a:rPr lang="en-US" sz="1800" dirty="0"/>
              <a:t> user story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en-US" sz="1800" dirty="0"/>
              <a:t>:</a:t>
            </a: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F14F-10A3-3934-6208-E036C1031A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0CD4-F63A-52F3-6C5B-5FE81215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absolvire</a:t>
            </a:r>
            <a:r>
              <a:rPr lang="en-US" dirty="0"/>
              <a:t> SDA Calistrate Carmen Violeta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2337-7E5E-4182-7128-E88B4D7B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456F3E-AD67-F1C7-8013-BBA7433A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80" y="1370576"/>
            <a:ext cx="8195699" cy="43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1651</Words>
  <Application>Microsoft Office PowerPoint</Application>
  <PresentationFormat>Widescreen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Office Theme</vt:lpstr>
      <vt:lpstr>Proiect de Absolvire  Software Development Academy</vt:lpstr>
      <vt:lpstr>Notiuni teoretice</vt:lpstr>
      <vt:lpstr>PowerPoint Presentation</vt:lpstr>
      <vt:lpstr>PowerPoint Presentation</vt:lpstr>
      <vt:lpstr>PowerPoint Presentation</vt:lpstr>
      <vt:lpstr> Exista mai multe tehnici de testare:</vt:lpstr>
      <vt:lpstr>Pentru partea practica am folosit site-ul https://www.englishhome.com.ro/ - site de e-commerce</vt:lpstr>
      <vt:lpstr>PowerPoint Presentation</vt:lpstr>
      <vt:lpstr>PowerPoint Presentation</vt:lpstr>
      <vt:lpstr>PowerPoint Presentation</vt:lpstr>
      <vt:lpstr>PowerPoint Presentation</vt:lpstr>
      <vt:lpstr> Detalii pentru 2 dintre test case-uri sunt mai jos</vt:lpstr>
      <vt:lpstr>PowerPoint Presentation</vt:lpstr>
      <vt:lpstr>PowerPoint Presentation</vt:lpstr>
      <vt:lpstr>Dupa efectuarea testelor  s-au gasit  defecte  care au fost introduce in JIRA 2 exemple de defecte inregistrate:  </vt:lpstr>
      <vt:lpstr>PowerPoint Presentation</vt:lpstr>
      <vt:lpstr>PowerPoint Presentation</vt:lpstr>
      <vt:lpstr>PowerPoint Presentation</vt:lpstr>
      <vt:lpstr>PowerPoint Presentation</vt:lpstr>
      <vt:lpstr>Multumesc,   Carmen Violeta Calistrate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Carmen Calistrate</dc:creator>
  <cp:lastModifiedBy>Carmen Calistrate</cp:lastModifiedBy>
  <cp:revision>2</cp:revision>
  <dcterms:created xsi:type="dcterms:W3CDTF">2022-07-25T17:15:00Z</dcterms:created>
  <dcterms:modified xsi:type="dcterms:W3CDTF">2022-09-09T07:30:39Z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