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748" y="-341542"/>
            <a:ext cx="8825658" cy="2677648"/>
          </a:xfrm>
        </p:spPr>
        <p:txBody>
          <a:bodyPr/>
          <a:lstStyle/>
          <a:p>
            <a:r>
              <a:rPr lang="en-US" dirty="0" smtClean="0"/>
              <a:t>Tech Divas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397" y="2534511"/>
            <a:ext cx="8825658" cy="3365957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Mangiurea</a:t>
            </a:r>
            <a:r>
              <a:rPr lang="en-US" dirty="0" smtClean="0"/>
              <a:t> Daniela Alina:     alinadanielamangiurea@gmail.com</a:t>
            </a:r>
          </a:p>
          <a:p>
            <a:r>
              <a:rPr lang="en-US" dirty="0" err="1" smtClean="0"/>
              <a:t>Costea</a:t>
            </a:r>
            <a:r>
              <a:rPr lang="en-US" dirty="0" smtClean="0"/>
              <a:t> Carmen:                        carmencostea6@gmail.com</a:t>
            </a:r>
          </a:p>
          <a:p>
            <a:r>
              <a:rPr lang="en-US" dirty="0" err="1" smtClean="0"/>
              <a:t>Manea</a:t>
            </a:r>
            <a:r>
              <a:rPr lang="en-US" dirty="0"/>
              <a:t> </a:t>
            </a:r>
            <a:r>
              <a:rPr lang="en-US" dirty="0" smtClean="0"/>
              <a:t>Maria Ariana:              maneamariaariana15@gmail.com</a:t>
            </a:r>
            <a:endParaRPr lang="en-US" dirty="0"/>
          </a:p>
          <a:p>
            <a:r>
              <a:rPr lang="en-US" dirty="0" err="1" smtClean="0"/>
              <a:t>Ilie</a:t>
            </a:r>
            <a:r>
              <a:rPr lang="en-US" dirty="0" smtClean="0"/>
              <a:t> </a:t>
            </a:r>
            <a:r>
              <a:rPr lang="en-US" dirty="0" err="1" smtClean="0"/>
              <a:t>Ioana</a:t>
            </a:r>
            <a:r>
              <a:rPr lang="en-US" dirty="0" smtClean="0"/>
              <a:t> Laura :</a:t>
            </a:r>
            <a:r>
              <a:rPr lang="en-US" dirty="0"/>
              <a:t> </a:t>
            </a:r>
            <a:r>
              <a:rPr lang="en-US" dirty="0" smtClean="0"/>
              <a:t>                      ilie_ioana_laura@yahoo.com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3: </a:t>
            </a:r>
            <a:r>
              <a:rPr lang="en-US" b="1" dirty="0" err="1"/>
              <a:t>Bibliotecă</a:t>
            </a:r>
            <a:r>
              <a:rPr lang="en-US" b="1" dirty="0"/>
              <a:t> </a:t>
            </a:r>
            <a:r>
              <a:rPr lang="en-US" b="1" dirty="0" err="1"/>
              <a:t>resurse</a:t>
            </a:r>
            <a:r>
              <a:rPr lang="en-US" b="1" dirty="0"/>
              <a:t> | </a:t>
            </a:r>
            <a:r>
              <a:rPr lang="en-US" b="1" dirty="0" err="1"/>
              <a:t>AmplifyONG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56" y="2594873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Am </a:t>
            </a:r>
            <a:r>
              <a:rPr lang="en-US" dirty="0" err="1" smtClean="0"/>
              <a:t>fost</a:t>
            </a:r>
            <a:r>
              <a:rPr lang="en-US" dirty="0" smtClean="0"/>
              <a:t> motivate de </a:t>
            </a:r>
            <a:r>
              <a:rPr lang="en-US" dirty="0" err="1" smtClean="0"/>
              <a:t>oportunitatea</a:t>
            </a:r>
            <a:r>
              <a:rPr lang="en-US" dirty="0" smtClean="0"/>
              <a:t> de a </a:t>
            </a:r>
            <a:r>
              <a:rPr lang="en-US" dirty="0" err="1" smtClean="0"/>
              <a:t>vedea</a:t>
            </a:r>
            <a:r>
              <a:rPr lang="en-US" dirty="0" smtClean="0"/>
              <a:t> cum </a:t>
            </a:r>
            <a:r>
              <a:rPr lang="en-US" dirty="0" err="1" smtClean="0"/>
              <a:t>functioneaza</a:t>
            </a:r>
            <a:r>
              <a:rPr lang="en-US" dirty="0" smtClean="0"/>
              <a:t> </a:t>
            </a:r>
            <a:r>
              <a:rPr lang="en-US" dirty="0" err="1" smtClean="0"/>
              <a:t>lucrul</a:t>
            </a:r>
            <a:r>
              <a:rPr lang="en-US" dirty="0" smtClean="0"/>
              <a:t> in </a:t>
            </a:r>
            <a:r>
              <a:rPr lang="en-US" dirty="0" err="1" smtClean="0"/>
              <a:t>echipa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intermediului</a:t>
            </a:r>
            <a:r>
              <a:rPr lang="en-US" dirty="0" smtClean="0"/>
              <a:t> </a:t>
            </a:r>
            <a:r>
              <a:rPr lang="en-US" dirty="0" err="1" smtClean="0"/>
              <a:t>github-ului</a:t>
            </a:r>
            <a:r>
              <a:rPr lang="en-US" dirty="0" smtClean="0"/>
              <a:t> la un </a:t>
            </a:r>
            <a:r>
              <a:rPr lang="en-US" dirty="0" err="1" smtClean="0"/>
              <a:t>proiect</a:t>
            </a:r>
            <a:r>
              <a:rPr lang="en-US" dirty="0" smtClean="0"/>
              <a:t> de care am </a:t>
            </a:r>
            <a:r>
              <a:rPr lang="en-US" dirty="0" err="1" smtClean="0"/>
              <a:t>fost</a:t>
            </a:r>
            <a:r>
              <a:rPr lang="en-US" dirty="0"/>
              <a:t> </a:t>
            </a:r>
            <a:r>
              <a:rPr lang="en-US" dirty="0" err="1" smtClean="0"/>
              <a:t>interesate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Am ales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prezinta</a:t>
            </a:r>
            <a:r>
              <a:rPr lang="en-US" dirty="0" smtClean="0"/>
              <a:t> </a:t>
            </a:r>
            <a:r>
              <a:rPr lang="en-US" dirty="0" err="1" smtClean="0"/>
              <a:t>niste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/</a:t>
            </a:r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 smtClean="0"/>
              <a:t>inedite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nu am </a:t>
            </a:r>
            <a:r>
              <a:rPr lang="en-US" dirty="0" err="1" smtClean="0"/>
              <a:t>avut</a:t>
            </a:r>
            <a:r>
              <a:rPr lang="en-US" dirty="0" smtClean="0"/>
              <a:t> </a:t>
            </a:r>
            <a:r>
              <a:rPr lang="en-US" dirty="0" err="1" smtClean="0"/>
              <a:t>ocazia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le </a:t>
            </a:r>
            <a:r>
              <a:rPr lang="en-US" dirty="0" err="1" smtClean="0"/>
              <a:t>exersam</a:t>
            </a:r>
            <a:r>
              <a:rPr lang="en-US" dirty="0" smtClean="0"/>
              <a:t> </a:t>
            </a:r>
            <a:r>
              <a:rPr lang="en-US" dirty="0" err="1" smtClean="0"/>
              <a:t>inainte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o </a:t>
            </a:r>
            <a:r>
              <a:rPr lang="en-US" dirty="0" err="1" smtClean="0"/>
              <a:t>provocare</a:t>
            </a:r>
            <a:r>
              <a:rPr lang="en-US" dirty="0" smtClean="0"/>
              <a:t> in </a:t>
            </a:r>
            <a:r>
              <a:rPr lang="en-US" dirty="0" err="1" smtClean="0"/>
              <a:t>testarea</a:t>
            </a:r>
            <a:r>
              <a:rPr lang="en-US" dirty="0" smtClean="0"/>
              <a:t> </a:t>
            </a:r>
            <a:r>
              <a:rPr lang="en-US" dirty="0" err="1" smtClean="0"/>
              <a:t>cunostiintelor</a:t>
            </a:r>
            <a:r>
              <a:rPr lang="en-US" dirty="0" smtClean="0"/>
              <a:t> </a:t>
            </a:r>
            <a:r>
              <a:rPr lang="en-US" dirty="0" err="1" smtClean="0"/>
              <a:t>noastre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Tema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interesant</a:t>
            </a:r>
            <a:r>
              <a:rPr lang="en-US" dirty="0" smtClean="0"/>
              <a:t> de </a:t>
            </a:r>
            <a:r>
              <a:rPr lang="en-US" dirty="0" err="1" smtClean="0"/>
              <a:t>structurat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planuit</a:t>
            </a:r>
            <a:r>
              <a:rPr lang="en-US" dirty="0" smtClean="0"/>
              <a:t> </a:t>
            </a:r>
            <a:r>
              <a:rPr lang="en-US" dirty="0" err="1" smtClean="0"/>
              <a:t>functionalitatile</a:t>
            </a:r>
            <a:r>
              <a:rPr lang="en-US" dirty="0" smtClean="0"/>
              <a:t> </a:t>
            </a:r>
            <a:r>
              <a:rPr lang="en-US" dirty="0" err="1" smtClean="0"/>
              <a:t>fiecarei</a:t>
            </a:r>
            <a:r>
              <a:rPr lang="en-US" dirty="0" smtClean="0"/>
              <a:t> </a:t>
            </a:r>
            <a:r>
              <a:rPr lang="en-US" dirty="0" err="1" smtClean="0"/>
              <a:t>pagini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folosite|Colaborare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HTML,CSS,JAVA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productiv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lucram</a:t>
            </a:r>
            <a:r>
              <a:rPr lang="en-US" dirty="0" smtClean="0"/>
              <a:t> contra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orientam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ne </a:t>
            </a:r>
            <a:r>
              <a:rPr lang="en-US" dirty="0" err="1" smtClean="0"/>
              <a:t>pricepem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Desi</a:t>
            </a:r>
            <a:r>
              <a:rPr lang="en-US" dirty="0" smtClean="0"/>
              <a:t> la </a:t>
            </a:r>
            <a:r>
              <a:rPr lang="en-US" dirty="0" err="1" smtClean="0"/>
              <a:t>inceput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greu</a:t>
            </a:r>
            <a:r>
              <a:rPr lang="en-US" dirty="0" smtClean="0"/>
              <a:t> de </a:t>
            </a:r>
            <a:r>
              <a:rPr lang="en-US" dirty="0" err="1" smtClean="0"/>
              <a:t>sincronizat</a:t>
            </a:r>
            <a:r>
              <a:rPr lang="en-US" dirty="0" smtClean="0"/>
              <a:t> </a:t>
            </a:r>
            <a:r>
              <a:rPr lang="en-US" dirty="0" err="1" smtClean="0"/>
              <a:t>fisierele,am</a:t>
            </a:r>
            <a:r>
              <a:rPr lang="en-US" dirty="0" smtClean="0"/>
              <a:t> </a:t>
            </a:r>
            <a:r>
              <a:rPr lang="en-US" dirty="0" err="1" smtClean="0"/>
              <a:t>reusit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ducem</a:t>
            </a:r>
            <a:r>
              <a:rPr lang="en-US" dirty="0" smtClean="0"/>
              <a:t> la bun </a:t>
            </a:r>
            <a:r>
              <a:rPr lang="en-US" dirty="0" err="1" smtClean="0"/>
              <a:t>sfarsit</a:t>
            </a:r>
            <a:r>
              <a:rPr lang="en-US" dirty="0" smtClean="0"/>
              <a:t> </a:t>
            </a:r>
            <a:r>
              <a:rPr lang="en-US" dirty="0" err="1" smtClean="0"/>
              <a:t>proiectul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Din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experienta</a:t>
            </a:r>
            <a:r>
              <a:rPr lang="en-US" dirty="0" smtClean="0"/>
              <a:t> am </a:t>
            </a:r>
            <a:r>
              <a:rPr lang="en-US" dirty="0" err="1" smtClean="0"/>
              <a:t>aflat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Comunicarea</a:t>
            </a:r>
            <a:r>
              <a:rPr lang="en-US" dirty="0" smtClean="0"/>
              <a:t> e </a:t>
            </a:r>
            <a:r>
              <a:rPr lang="en-US" dirty="0" err="1" smtClean="0"/>
              <a:t>esentiala</a:t>
            </a:r>
            <a:endParaRPr lang="en-US" dirty="0" smtClean="0"/>
          </a:p>
          <a:p>
            <a:r>
              <a:rPr lang="en-US" dirty="0" err="1" smtClean="0"/>
              <a:t>Flexibilitatea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adaptabilitatea</a:t>
            </a:r>
            <a:r>
              <a:rPr lang="en-US" dirty="0" smtClean="0"/>
              <a:t> </a:t>
            </a:r>
            <a:r>
              <a:rPr lang="en-US" dirty="0" err="1" smtClean="0"/>
              <a:t>ajuta</a:t>
            </a:r>
            <a:r>
              <a:rPr lang="en-US" dirty="0" smtClean="0"/>
              <a:t> la </a:t>
            </a:r>
            <a:r>
              <a:rPr lang="en-US" dirty="0" err="1" smtClean="0"/>
              <a:t>remedierea</a:t>
            </a:r>
            <a:r>
              <a:rPr lang="en-US" dirty="0" smtClean="0"/>
              <a:t> </a:t>
            </a:r>
            <a:r>
              <a:rPr lang="en-US" dirty="0" err="1" smtClean="0"/>
              <a:t>conflictelor</a:t>
            </a:r>
            <a:endParaRPr lang="en-US" dirty="0" smtClean="0"/>
          </a:p>
          <a:p>
            <a:r>
              <a:rPr lang="en-US" dirty="0" smtClean="0"/>
              <a:t>Un plan bun </a:t>
            </a:r>
            <a:r>
              <a:rPr lang="en-US" dirty="0" err="1" smtClean="0"/>
              <a:t>structurat</a:t>
            </a:r>
            <a:r>
              <a:rPr lang="en-US" dirty="0" smtClean="0"/>
              <a:t> </a:t>
            </a:r>
            <a:r>
              <a:rPr lang="en-US" dirty="0" err="1" smtClean="0"/>
              <a:t>ajuta</a:t>
            </a:r>
            <a:r>
              <a:rPr lang="en-US" dirty="0" smtClean="0"/>
              <a:t> la </a:t>
            </a:r>
            <a:r>
              <a:rPr lang="en-US" dirty="0" err="1" smtClean="0"/>
              <a:t>gestionarea</a:t>
            </a:r>
            <a:r>
              <a:rPr lang="en-US" dirty="0" smtClean="0"/>
              <a:t> </a:t>
            </a:r>
            <a:r>
              <a:rPr lang="en-US" dirty="0" err="1" smtClean="0"/>
              <a:t>timpului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am </a:t>
            </a:r>
            <a:r>
              <a:rPr lang="en-US" dirty="0" err="1" smtClean="0"/>
              <a:t>invatat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sa</a:t>
            </a:r>
            <a:r>
              <a:rPr lang="en-US" dirty="0" smtClean="0"/>
              <a:t> :</a:t>
            </a:r>
          </a:p>
          <a:p>
            <a:r>
              <a:rPr lang="en-US" dirty="0" smtClean="0"/>
              <a:t>ne </a:t>
            </a:r>
            <a:r>
              <a:rPr lang="en-US" dirty="0" err="1" smtClean="0"/>
              <a:t>planificam</a:t>
            </a:r>
            <a:r>
              <a:rPr lang="en-US" dirty="0" smtClean="0"/>
              <a:t> ca </a:t>
            </a:r>
            <a:r>
              <a:rPr lang="en-US" dirty="0" err="1" smtClean="0"/>
              <a:t>echipa</a:t>
            </a:r>
            <a:r>
              <a:rPr lang="en-US" dirty="0" smtClean="0"/>
              <a:t>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impartirii</a:t>
            </a:r>
            <a:r>
              <a:rPr lang="en-US" dirty="0" smtClean="0"/>
              <a:t> </a:t>
            </a:r>
            <a:r>
              <a:rPr lang="en-US" dirty="0" err="1" smtClean="0"/>
              <a:t>sarcinelor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a</a:t>
            </a:r>
            <a:r>
              <a:rPr lang="en-US" dirty="0" smtClean="0"/>
              <a:t> ne </a:t>
            </a:r>
            <a:r>
              <a:rPr lang="en-US" dirty="0" err="1" smtClean="0"/>
              <a:t>gestionam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rezolvam</a:t>
            </a:r>
            <a:r>
              <a:rPr lang="en-US" dirty="0" smtClean="0"/>
              <a:t> </a:t>
            </a:r>
            <a:r>
              <a:rPr lang="en-US" dirty="0" err="1" smtClean="0"/>
              <a:t>conflicte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date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primim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80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Planuri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viitor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viitor</a:t>
            </a:r>
            <a:r>
              <a:rPr lang="en-US" dirty="0" smtClean="0"/>
              <a:t> o </a:t>
            </a:r>
            <a:r>
              <a:rPr lang="en-US" dirty="0" err="1" smtClean="0"/>
              <a:t>sa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Adaugam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r>
              <a:rPr lang="en-US" dirty="0" smtClean="0"/>
              <a:t> java script</a:t>
            </a:r>
          </a:p>
          <a:p>
            <a:r>
              <a:rPr lang="en-US" dirty="0" smtClean="0"/>
              <a:t>Cream </a:t>
            </a:r>
            <a:r>
              <a:rPr lang="en-US" dirty="0" err="1" smtClean="0"/>
              <a:t>mai</a:t>
            </a:r>
            <a:r>
              <a:rPr lang="en-US" dirty="0" smtClean="0"/>
              <a:t> 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pagini</a:t>
            </a:r>
            <a:r>
              <a:rPr lang="en-US" dirty="0" smtClean="0"/>
              <a:t>/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folositoare</a:t>
            </a:r>
            <a:endParaRPr lang="en-US" dirty="0" smtClean="0"/>
          </a:p>
          <a:p>
            <a:r>
              <a:rPr lang="en-US" dirty="0" err="1" smtClean="0"/>
              <a:t>Implementam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animatii</a:t>
            </a:r>
            <a:endParaRPr lang="en-US" dirty="0" smtClean="0"/>
          </a:p>
          <a:p>
            <a:r>
              <a:rPr lang="en-US" dirty="0" err="1" smtClean="0"/>
              <a:t>Imbunatatim</a:t>
            </a:r>
            <a:r>
              <a:rPr lang="en-US" dirty="0" smtClean="0"/>
              <a:t> UI/UX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46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59</TotalTime>
  <Words>216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Tech Divas</vt:lpstr>
      <vt:lpstr>Challenge 3: Bibliotecă resurse | AmplifyONG</vt:lpstr>
      <vt:lpstr>Tehnologii folosite|Colaborare</vt:lpstr>
      <vt:lpstr>Ce am invatat?</vt:lpstr>
      <vt:lpstr>Planuri pe viitor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Divas</dc:title>
  <dc:creator>Utilizator</dc:creator>
  <cp:lastModifiedBy>Utilizator</cp:lastModifiedBy>
  <cp:revision>15</cp:revision>
  <dcterms:created xsi:type="dcterms:W3CDTF">2024-12-14T12:40:35Z</dcterms:created>
  <dcterms:modified xsi:type="dcterms:W3CDTF">2024-12-14T13:39:57Z</dcterms:modified>
</cp:coreProperties>
</file>