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521-EAF1-41D3-B9BC-0D8494E8BD10}" type="datetimeFigureOut">
              <a:rPr lang="es-VE" smtClean="0"/>
              <a:t>11/5/2018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992-4262-438F-B58B-BBD176ED57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2211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521-EAF1-41D3-B9BC-0D8494E8BD10}" type="datetimeFigureOut">
              <a:rPr lang="es-VE" smtClean="0"/>
              <a:t>11/5/2018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992-4262-438F-B58B-BBD176ED57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4773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521-EAF1-41D3-B9BC-0D8494E8BD10}" type="datetimeFigureOut">
              <a:rPr lang="es-VE" smtClean="0"/>
              <a:t>11/5/2018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992-4262-438F-B58B-BBD176ED57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1709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521-EAF1-41D3-B9BC-0D8494E8BD10}" type="datetimeFigureOut">
              <a:rPr lang="es-VE" smtClean="0"/>
              <a:t>11/5/2018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992-4262-438F-B58B-BBD176ED57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475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521-EAF1-41D3-B9BC-0D8494E8BD10}" type="datetimeFigureOut">
              <a:rPr lang="es-VE" smtClean="0"/>
              <a:t>11/5/2018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992-4262-438F-B58B-BBD176ED57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076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521-EAF1-41D3-B9BC-0D8494E8BD10}" type="datetimeFigureOut">
              <a:rPr lang="es-VE" smtClean="0"/>
              <a:t>11/5/2018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992-4262-438F-B58B-BBD176ED57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8470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521-EAF1-41D3-B9BC-0D8494E8BD10}" type="datetimeFigureOut">
              <a:rPr lang="es-VE" smtClean="0"/>
              <a:t>11/5/2018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992-4262-438F-B58B-BBD176ED57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7647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521-EAF1-41D3-B9BC-0D8494E8BD10}" type="datetimeFigureOut">
              <a:rPr lang="es-VE" smtClean="0"/>
              <a:t>11/5/2018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992-4262-438F-B58B-BBD176ED57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1982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521-EAF1-41D3-B9BC-0D8494E8BD10}" type="datetimeFigureOut">
              <a:rPr lang="es-VE" smtClean="0"/>
              <a:t>11/5/2018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992-4262-438F-B58B-BBD176ED57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137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521-EAF1-41D3-B9BC-0D8494E8BD10}" type="datetimeFigureOut">
              <a:rPr lang="es-VE" smtClean="0"/>
              <a:t>11/5/2018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992-4262-438F-B58B-BBD176ED57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6078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521-EAF1-41D3-B9BC-0D8494E8BD10}" type="datetimeFigureOut">
              <a:rPr lang="es-VE" smtClean="0"/>
              <a:t>11/5/2018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5992-4262-438F-B58B-BBD176ED57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6200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C521-EAF1-41D3-B9BC-0D8494E8BD10}" type="datetimeFigureOut">
              <a:rPr lang="es-VE" smtClean="0"/>
              <a:t>11/5/2018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5992-4262-438F-B58B-BBD176ED571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9574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4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7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27506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Oswaldo Molina</dc:creator>
  <cp:lastModifiedBy>Oswaldo Molina</cp:lastModifiedBy>
  <cp:revision>2</cp:revision>
  <dcterms:created xsi:type="dcterms:W3CDTF">2018-05-11T23:05:59Z</dcterms:created>
  <dcterms:modified xsi:type="dcterms:W3CDTF">2018-05-12T03:50:27Z</dcterms:modified>
</cp:coreProperties>
</file>