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c5f010ce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c5f010ce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c5f010ce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c5f010ce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c5f010ce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c5f010ce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c5f010ce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c5f010ce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c5f010ce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c5f010ce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c5f010ce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c5f010ce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c5f010ce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c5f010ce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c5f010ce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c5f010ce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c5f010ce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c5f010ce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c5f010ce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c5f010ce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c5f010ce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c5f010ce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c5f010ce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c5f010ce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 b="24675" l="12954" r="11902" t="22076"/>
          <a:stretch/>
        </p:blipFill>
        <p:spPr>
          <a:xfrm>
            <a:off x="8258129" y="4488500"/>
            <a:ext cx="684950" cy="48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/>
          <p:nvPr/>
        </p:nvSpPr>
        <p:spPr>
          <a:xfrm>
            <a:off x="141750" y="170850"/>
            <a:ext cx="8860500" cy="480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80375" y="116850"/>
            <a:ext cx="8981100" cy="490980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ctrTitle"/>
          </p:nvPr>
        </p:nvSpPr>
        <p:spPr>
          <a:xfrm>
            <a:off x="311708" y="16874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/>
              <a:t>Project Architecture</a:t>
            </a:r>
            <a:endParaRPr sz="3600" u="sng"/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311700" y="37400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Eric Benfaida	Mrinal Ghosh	Unmol Gill	Carmen Hurtado</a:t>
            </a:r>
            <a:endParaRPr sz="1400"/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 b="24675" l="12954" r="11902" t="22076"/>
          <a:stretch/>
        </p:blipFill>
        <p:spPr>
          <a:xfrm>
            <a:off x="2891887" y="578275"/>
            <a:ext cx="3360225" cy="237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Matching Algorithm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Users are matched with each other (similar to tinder) as well as to projects they may be interested in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In order to achieve this, each user contains a boolean array which shows the topics they chose to be included in, like a tag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This tag array is compared to other users’ as well as projects’ in one of two ways: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Biased matching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Unbiased matching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A ranking of matches is created and shared with users on a suggestions page 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Biased Algorithm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The basis for this algorithm is that similar topics are likely to have an overlap of interest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For example, a person interested in Science may be 0.5x interested in Math and 0.85x interested in Engineering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The process for finding a value for compatibility is:</a:t>
            </a:r>
            <a:endParaRPr sz="16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(tag array1).(bias matrix).(tag array2) = compatibility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 By maximizing this compatibility value, we can rank users based on compatibility relative to a single user using the mean squared error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Unbiased Algorithm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16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Similarly to biased match making, the unbiased algorithm uses the following: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	</a:t>
            </a:r>
            <a:r>
              <a:rPr lang="en" sz="1600">
                <a:solidFill>
                  <a:schemeClr val="dk1"/>
                </a:solidFill>
              </a:rPr>
              <a:t>(tag array1).(identity matrix).(tag array2) = compatibility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MSE again is used to rank user and project matches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025" y="2632900"/>
            <a:ext cx="2919070" cy="200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5274" y="2632900"/>
            <a:ext cx="4500925" cy="148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Posting &amp; Account Management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The following features allow users to manage their profiles: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Change username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Change profile picture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Reset account status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Reset password for account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Create new projects or follow other projects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Change post attributes (eg. visible or hidden)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Structure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User interface web application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User and Post classes and their interaction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Mean Squared Error (MSE) matching algorithm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Posting and account management tools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UI Design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The web application user interface was designed in HTML with Flask classes implemented in python to populate it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The following classes were created to provide most of the functionality: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RegistrationForm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Allows user sign up and saves data to database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LoginForm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Allows user login and validates credentials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RequestResetForm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Allows change of username or other account details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ResetPasswordForm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Allows change of password for registered account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Diagrams for UI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91150"/>
            <a:ext cx="8839199" cy="2638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 Sign Up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634054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 Login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4569613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Stream Format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4449299" cy="236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User &amp; Post Classes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User is a class that contains all the attributes of the user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Post is a class that contains attributes for each post (initial or created) that is displayed on WorkItOut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Each post represents a project that users would like to collaborate on and holds a creator id as well as other users interested in working on it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&amp; Post UML Diagrams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4913" y="1180175"/>
            <a:ext cx="6734175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