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7" r:id="rId6"/>
    <p:sldId id="258" r:id="rId7"/>
    <p:sldId id="265" r:id="rId8"/>
    <p:sldId id="262" r:id="rId9"/>
    <p:sldId id="263" r:id="rId10"/>
    <p:sldId id="264" r:id="rId11"/>
    <p:sldId id="268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E4486-DAE9-47D3-9A76-33781EA4AF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4D387-3C51-4A44-9BCC-40C63B812B34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138BDCF5-56B4-4951-BCBD-B88A473BF481}" type="parTrans" cxnId="{1B855576-E324-4431-9641-76094EFE6918}">
      <dgm:prSet/>
      <dgm:spPr/>
      <dgm:t>
        <a:bodyPr/>
        <a:lstStyle/>
        <a:p>
          <a:endParaRPr lang="en-US"/>
        </a:p>
      </dgm:t>
    </dgm:pt>
    <dgm:pt modelId="{C9FA1C94-6C0D-454C-952B-A9691F620CD8}" type="sibTrans" cxnId="{1B855576-E324-4431-9641-76094EFE6918}">
      <dgm:prSet/>
      <dgm:spPr/>
      <dgm:t>
        <a:bodyPr/>
        <a:lstStyle/>
        <a:p>
          <a:endParaRPr lang="en-US"/>
        </a:p>
      </dgm:t>
    </dgm:pt>
    <dgm:pt modelId="{67B41DB8-07EE-4E88-8FED-746387B12A92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A37E7F13-BB45-4F6A-BA72-DB7BD0354144}" type="parTrans" cxnId="{D799C08B-8A54-498F-B614-AAE3CFB37F3B}">
      <dgm:prSet/>
      <dgm:spPr/>
      <dgm:t>
        <a:bodyPr/>
        <a:lstStyle/>
        <a:p>
          <a:endParaRPr lang="en-US"/>
        </a:p>
      </dgm:t>
    </dgm:pt>
    <dgm:pt modelId="{95A77A20-864B-4E84-9762-BC78C045D128}" type="sibTrans" cxnId="{D799C08B-8A54-498F-B614-AAE3CFB37F3B}">
      <dgm:prSet/>
      <dgm:spPr/>
      <dgm:t>
        <a:bodyPr/>
        <a:lstStyle/>
        <a:p>
          <a:endParaRPr lang="en-US"/>
        </a:p>
      </dgm:t>
    </dgm:pt>
    <dgm:pt modelId="{5AE17731-55C5-4719-A7CC-27D55BF1196A}">
      <dgm:prSet phldrT="[Text]"/>
      <dgm:spPr/>
      <dgm:t>
        <a:bodyPr/>
        <a:lstStyle/>
        <a:p>
          <a:r>
            <a:rPr lang="en-US" dirty="0"/>
            <a:t>Unsupervised Learning </a:t>
          </a:r>
        </a:p>
      </dgm:t>
    </dgm:pt>
    <dgm:pt modelId="{CF3FA921-475A-42CF-9E5A-D32C186B1838}" type="parTrans" cxnId="{9E026029-6985-40D6-8284-9D253F694F0F}">
      <dgm:prSet/>
      <dgm:spPr/>
      <dgm:t>
        <a:bodyPr/>
        <a:lstStyle/>
        <a:p>
          <a:endParaRPr lang="en-US"/>
        </a:p>
      </dgm:t>
    </dgm:pt>
    <dgm:pt modelId="{21F02EF9-192E-4541-9458-AB416D52FB36}" type="sibTrans" cxnId="{9E026029-6985-40D6-8284-9D253F694F0F}">
      <dgm:prSet/>
      <dgm:spPr/>
      <dgm:t>
        <a:bodyPr/>
        <a:lstStyle/>
        <a:p>
          <a:endParaRPr lang="en-US"/>
        </a:p>
      </dgm:t>
    </dgm:pt>
    <dgm:pt modelId="{4241FF79-401F-4CDA-8364-B02D8C4FBF71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D10C3BD0-AE18-4E00-8F22-757AF149D72C}" type="parTrans" cxnId="{8D291FC4-BE26-480A-90AB-19BC1A8E74F3}">
      <dgm:prSet/>
      <dgm:spPr/>
      <dgm:t>
        <a:bodyPr/>
        <a:lstStyle/>
        <a:p>
          <a:endParaRPr lang="en-US"/>
        </a:p>
      </dgm:t>
    </dgm:pt>
    <dgm:pt modelId="{5051D3D8-7FB6-46C5-8CF3-93C6832F1571}" type="sibTrans" cxnId="{8D291FC4-BE26-480A-90AB-19BC1A8E74F3}">
      <dgm:prSet/>
      <dgm:spPr/>
      <dgm:t>
        <a:bodyPr/>
        <a:lstStyle/>
        <a:p>
          <a:endParaRPr lang="en-US"/>
        </a:p>
      </dgm:t>
    </dgm:pt>
    <dgm:pt modelId="{434F2485-B198-43BC-AACC-555A11DC4192}" type="pres">
      <dgm:prSet presAssocID="{22CE4486-DAE9-47D3-9A76-33781EA4AF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8878AB-ACF0-40EC-8D6C-15E30867F989}" type="pres">
      <dgm:prSet presAssocID="{8A14D387-3C51-4A44-9BCC-40C63B812B34}" presName="hierRoot1" presStyleCnt="0"/>
      <dgm:spPr/>
    </dgm:pt>
    <dgm:pt modelId="{BAB0EE0E-B42B-4EDB-8C9C-3F926CBC23D7}" type="pres">
      <dgm:prSet presAssocID="{8A14D387-3C51-4A44-9BCC-40C63B812B34}" presName="composite" presStyleCnt="0"/>
      <dgm:spPr/>
    </dgm:pt>
    <dgm:pt modelId="{9A0FFE0A-2DC2-40E2-BC65-C3D3EAEFDF03}" type="pres">
      <dgm:prSet presAssocID="{8A14D387-3C51-4A44-9BCC-40C63B812B34}" presName="background" presStyleLbl="node0" presStyleIdx="0" presStyleCnt="1"/>
      <dgm:spPr/>
    </dgm:pt>
    <dgm:pt modelId="{FB9BC518-BA86-4589-A994-5D8DB6240B75}" type="pres">
      <dgm:prSet presAssocID="{8A14D387-3C51-4A44-9BCC-40C63B812B34}" presName="text" presStyleLbl="fgAcc0" presStyleIdx="0" presStyleCnt="1">
        <dgm:presLayoutVars>
          <dgm:chPref val="3"/>
        </dgm:presLayoutVars>
      </dgm:prSet>
      <dgm:spPr/>
    </dgm:pt>
    <dgm:pt modelId="{F664F0BF-B84F-44AB-9C6D-34421B62B649}" type="pres">
      <dgm:prSet presAssocID="{8A14D387-3C51-4A44-9BCC-40C63B812B34}" presName="hierChild2" presStyleCnt="0"/>
      <dgm:spPr/>
    </dgm:pt>
    <dgm:pt modelId="{F3171D33-4A34-4A79-A7F0-989F9C874392}" type="pres">
      <dgm:prSet presAssocID="{A37E7F13-BB45-4F6A-BA72-DB7BD0354144}" presName="Name10" presStyleLbl="parChTrans1D2" presStyleIdx="0" presStyleCnt="3"/>
      <dgm:spPr/>
    </dgm:pt>
    <dgm:pt modelId="{7D99FACC-B73A-40C4-A192-87D0C4A72373}" type="pres">
      <dgm:prSet presAssocID="{67B41DB8-07EE-4E88-8FED-746387B12A92}" presName="hierRoot2" presStyleCnt="0"/>
      <dgm:spPr/>
    </dgm:pt>
    <dgm:pt modelId="{33E77F68-AB7C-4F6F-9000-A020B951E2B0}" type="pres">
      <dgm:prSet presAssocID="{67B41DB8-07EE-4E88-8FED-746387B12A92}" presName="composite2" presStyleCnt="0"/>
      <dgm:spPr/>
    </dgm:pt>
    <dgm:pt modelId="{FD7C372B-E5BB-4EF4-9C55-B4A0D8B133DE}" type="pres">
      <dgm:prSet presAssocID="{67B41DB8-07EE-4E88-8FED-746387B12A92}" presName="background2" presStyleLbl="node2" presStyleIdx="0" presStyleCnt="3"/>
      <dgm:spPr/>
    </dgm:pt>
    <dgm:pt modelId="{D4DDA3D9-4514-4A46-9646-EF2F3CDF1F72}" type="pres">
      <dgm:prSet presAssocID="{67B41DB8-07EE-4E88-8FED-746387B12A92}" presName="text2" presStyleLbl="fgAcc2" presStyleIdx="0" presStyleCnt="3">
        <dgm:presLayoutVars>
          <dgm:chPref val="3"/>
        </dgm:presLayoutVars>
      </dgm:prSet>
      <dgm:spPr/>
    </dgm:pt>
    <dgm:pt modelId="{FC723C2F-46E7-4A5B-B9B4-50672CFC95ED}" type="pres">
      <dgm:prSet presAssocID="{67B41DB8-07EE-4E88-8FED-746387B12A92}" presName="hierChild3" presStyleCnt="0"/>
      <dgm:spPr/>
    </dgm:pt>
    <dgm:pt modelId="{E5BFA00C-8C25-460D-8571-48CCE7B50C7E}" type="pres">
      <dgm:prSet presAssocID="{CF3FA921-475A-42CF-9E5A-D32C186B1838}" presName="Name10" presStyleLbl="parChTrans1D2" presStyleIdx="1" presStyleCnt="3"/>
      <dgm:spPr/>
    </dgm:pt>
    <dgm:pt modelId="{DC01F5E8-BD3C-4BB9-A46B-FBFFDFBC92C8}" type="pres">
      <dgm:prSet presAssocID="{5AE17731-55C5-4719-A7CC-27D55BF1196A}" presName="hierRoot2" presStyleCnt="0"/>
      <dgm:spPr/>
    </dgm:pt>
    <dgm:pt modelId="{C9C218A2-1F7F-42E6-BAA1-CF230DBA14E7}" type="pres">
      <dgm:prSet presAssocID="{5AE17731-55C5-4719-A7CC-27D55BF1196A}" presName="composite2" presStyleCnt="0"/>
      <dgm:spPr/>
    </dgm:pt>
    <dgm:pt modelId="{B256AA68-0888-48AE-907D-CC158BC29A71}" type="pres">
      <dgm:prSet presAssocID="{5AE17731-55C5-4719-A7CC-27D55BF1196A}" presName="background2" presStyleLbl="node2" presStyleIdx="1" presStyleCnt="3"/>
      <dgm:spPr/>
    </dgm:pt>
    <dgm:pt modelId="{F41F10E6-0A4D-46DD-B9D8-82D06C60757A}" type="pres">
      <dgm:prSet presAssocID="{5AE17731-55C5-4719-A7CC-27D55BF1196A}" presName="text2" presStyleLbl="fgAcc2" presStyleIdx="1" presStyleCnt="3">
        <dgm:presLayoutVars>
          <dgm:chPref val="3"/>
        </dgm:presLayoutVars>
      </dgm:prSet>
      <dgm:spPr/>
    </dgm:pt>
    <dgm:pt modelId="{01D393AB-1F85-4731-A86B-8C149E4265F5}" type="pres">
      <dgm:prSet presAssocID="{5AE17731-55C5-4719-A7CC-27D55BF1196A}" presName="hierChild3" presStyleCnt="0"/>
      <dgm:spPr/>
    </dgm:pt>
    <dgm:pt modelId="{66638320-7F19-4612-B7AA-2FD32D12EEED}" type="pres">
      <dgm:prSet presAssocID="{D10C3BD0-AE18-4E00-8F22-757AF149D72C}" presName="Name10" presStyleLbl="parChTrans1D2" presStyleIdx="2" presStyleCnt="3"/>
      <dgm:spPr/>
    </dgm:pt>
    <dgm:pt modelId="{5CC54FC9-0089-414F-A06B-1CF61B15B6BB}" type="pres">
      <dgm:prSet presAssocID="{4241FF79-401F-4CDA-8364-B02D8C4FBF71}" presName="hierRoot2" presStyleCnt="0"/>
      <dgm:spPr/>
    </dgm:pt>
    <dgm:pt modelId="{4620C654-7C46-4181-890C-A3B4E6226893}" type="pres">
      <dgm:prSet presAssocID="{4241FF79-401F-4CDA-8364-B02D8C4FBF71}" presName="composite2" presStyleCnt="0"/>
      <dgm:spPr/>
    </dgm:pt>
    <dgm:pt modelId="{DFD80B78-65C9-4BB4-A420-CAF884159FBB}" type="pres">
      <dgm:prSet presAssocID="{4241FF79-401F-4CDA-8364-B02D8C4FBF71}" presName="background2" presStyleLbl="node2" presStyleIdx="2" presStyleCnt="3"/>
      <dgm:spPr/>
    </dgm:pt>
    <dgm:pt modelId="{D84CB5C8-C616-40E9-8F3E-47175AAC704A}" type="pres">
      <dgm:prSet presAssocID="{4241FF79-401F-4CDA-8364-B02D8C4FBF71}" presName="text2" presStyleLbl="fgAcc2" presStyleIdx="2" presStyleCnt="3">
        <dgm:presLayoutVars>
          <dgm:chPref val="3"/>
        </dgm:presLayoutVars>
      </dgm:prSet>
      <dgm:spPr/>
    </dgm:pt>
    <dgm:pt modelId="{BF80C416-5FE0-4F87-8921-1E2CBB5C0716}" type="pres">
      <dgm:prSet presAssocID="{4241FF79-401F-4CDA-8364-B02D8C4FBF71}" presName="hierChild3" presStyleCnt="0"/>
      <dgm:spPr/>
    </dgm:pt>
  </dgm:ptLst>
  <dgm:cxnLst>
    <dgm:cxn modelId="{EB863321-440F-446A-85A1-D889097F7B32}" type="presOf" srcId="{5AE17731-55C5-4719-A7CC-27D55BF1196A}" destId="{F41F10E6-0A4D-46DD-B9D8-82D06C60757A}" srcOrd="0" destOrd="0" presId="urn:microsoft.com/office/officeart/2005/8/layout/hierarchy1"/>
    <dgm:cxn modelId="{9E026029-6985-40D6-8284-9D253F694F0F}" srcId="{8A14D387-3C51-4A44-9BCC-40C63B812B34}" destId="{5AE17731-55C5-4719-A7CC-27D55BF1196A}" srcOrd="1" destOrd="0" parTransId="{CF3FA921-475A-42CF-9E5A-D32C186B1838}" sibTransId="{21F02EF9-192E-4541-9458-AB416D52FB36}"/>
    <dgm:cxn modelId="{D514102D-4F48-4EE3-9861-DD4E441764A9}" type="presOf" srcId="{CF3FA921-475A-42CF-9E5A-D32C186B1838}" destId="{E5BFA00C-8C25-460D-8571-48CCE7B50C7E}" srcOrd="0" destOrd="0" presId="urn:microsoft.com/office/officeart/2005/8/layout/hierarchy1"/>
    <dgm:cxn modelId="{1B855576-E324-4431-9641-76094EFE6918}" srcId="{22CE4486-DAE9-47D3-9A76-33781EA4AF29}" destId="{8A14D387-3C51-4A44-9BCC-40C63B812B34}" srcOrd="0" destOrd="0" parTransId="{138BDCF5-56B4-4951-BCBD-B88A473BF481}" sibTransId="{C9FA1C94-6C0D-454C-952B-A9691F620CD8}"/>
    <dgm:cxn modelId="{D799C08B-8A54-498F-B614-AAE3CFB37F3B}" srcId="{8A14D387-3C51-4A44-9BCC-40C63B812B34}" destId="{67B41DB8-07EE-4E88-8FED-746387B12A92}" srcOrd="0" destOrd="0" parTransId="{A37E7F13-BB45-4F6A-BA72-DB7BD0354144}" sibTransId="{95A77A20-864B-4E84-9762-BC78C045D128}"/>
    <dgm:cxn modelId="{8F77BF8E-E90D-41A7-BC8B-790DEE188F0A}" type="presOf" srcId="{22CE4486-DAE9-47D3-9A76-33781EA4AF29}" destId="{434F2485-B198-43BC-AACC-555A11DC4192}" srcOrd="0" destOrd="0" presId="urn:microsoft.com/office/officeart/2005/8/layout/hierarchy1"/>
    <dgm:cxn modelId="{45637593-C7D8-44CE-A480-9B6F66BC12D1}" type="presOf" srcId="{4241FF79-401F-4CDA-8364-B02D8C4FBF71}" destId="{D84CB5C8-C616-40E9-8F3E-47175AAC704A}" srcOrd="0" destOrd="0" presId="urn:microsoft.com/office/officeart/2005/8/layout/hierarchy1"/>
    <dgm:cxn modelId="{3E878993-1DEA-45AB-A3F1-2E4EEAB2B774}" type="presOf" srcId="{67B41DB8-07EE-4E88-8FED-746387B12A92}" destId="{D4DDA3D9-4514-4A46-9646-EF2F3CDF1F72}" srcOrd="0" destOrd="0" presId="urn:microsoft.com/office/officeart/2005/8/layout/hierarchy1"/>
    <dgm:cxn modelId="{F6338C94-3819-45D0-9D15-8D1101745AA7}" type="presOf" srcId="{8A14D387-3C51-4A44-9BCC-40C63B812B34}" destId="{FB9BC518-BA86-4589-A994-5D8DB6240B75}" srcOrd="0" destOrd="0" presId="urn:microsoft.com/office/officeart/2005/8/layout/hierarchy1"/>
    <dgm:cxn modelId="{8D291FC4-BE26-480A-90AB-19BC1A8E74F3}" srcId="{8A14D387-3C51-4A44-9BCC-40C63B812B34}" destId="{4241FF79-401F-4CDA-8364-B02D8C4FBF71}" srcOrd="2" destOrd="0" parTransId="{D10C3BD0-AE18-4E00-8F22-757AF149D72C}" sibTransId="{5051D3D8-7FB6-46C5-8CF3-93C6832F1571}"/>
    <dgm:cxn modelId="{EDE485D4-B730-400B-B4F3-D6515F4D3AFF}" type="presOf" srcId="{A37E7F13-BB45-4F6A-BA72-DB7BD0354144}" destId="{F3171D33-4A34-4A79-A7F0-989F9C874392}" srcOrd="0" destOrd="0" presId="urn:microsoft.com/office/officeart/2005/8/layout/hierarchy1"/>
    <dgm:cxn modelId="{25BF3BE5-06D3-4758-97B5-89785D721276}" type="presOf" srcId="{D10C3BD0-AE18-4E00-8F22-757AF149D72C}" destId="{66638320-7F19-4612-B7AA-2FD32D12EEED}" srcOrd="0" destOrd="0" presId="urn:microsoft.com/office/officeart/2005/8/layout/hierarchy1"/>
    <dgm:cxn modelId="{0FC63712-4F8A-42EC-9EB2-C63D2704EAA6}" type="presParOf" srcId="{434F2485-B198-43BC-AACC-555A11DC4192}" destId="{1E8878AB-ACF0-40EC-8D6C-15E30867F989}" srcOrd="0" destOrd="0" presId="urn:microsoft.com/office/officeart/2005/8/layout/hierarchy1"/>
    <dgm:cxn modelId="{9AD2018A-9F2E-4266-B5D0-583ECB29D4D9}" type="presParOf" srcId="{1E8878AB-ACF0-40EC-8D6C-15E30867F989}" destId="{BAB0EE0E-B42B-4EDB-8C9C-3F926CBC23D7}" srcOrd="0" destOrd="0" presId="urn:microsoft.com/office/officeart/2005/8/layout/hierarchy1"/>
    <dgm:cxn modelId="{2A33BF98-BA94-4340-83CC-473E70A5BE62}" type="presParOf" srcId="{BAB0EE0E-B42B-4EDB-8C9C-3F926CBC23D7}" destId="{9A0FFE0A-2DC2-40E2-BC65-C3D3EAEFDF03}" srcOrd="0" destOrd="0" presId="urn:microsoft.com/office/officeart/2005/8/layout/hierarchy1"/>
    <dgm:cxn modelId="{FAABB1C1-5C3C-4B73-BB4D-1AA207D87C92}" type="presParOf" srcId="{BAB0EE0E-B42B-4EDB-8C9C-3F926CBC23D7}" destId="{FB9BC518-BA86-4589-A994-5D8DB6240B75}" srcOrd="1" destOrd="0" presId="urn:microsoft.com/office/officeart/2005/8/layout/hierarchy1"/>
    <dgm:cxn modelId="{8A492F62-A29E-48BE-920A-9589F237DC60}" type="presParOf" srcId="{1E8878AB-ACF0-40EC-8D6C-15E30867F989}" destId="{F664F0BF-B84F-44AB-9C6D-34421B62B649}" srcOrd="1" destOrd="0" presId="urn:microsoft.com/office/officeart/2005/8/layout/hierarchy1"/>
    <dgm:cxn modelId="{E4442E91-F2EC-4A37-B954-105D2F1EAC32}" type="presParOf" srcId="{F664F0BF-B84F-44AB-9C6D-34421B62B649}" destId="{F3171D33-4A34-4A79-A7F0-989F9C874392}" srcOrd="0" destOrd="0" presId="urn:microsoft.com/office/officeart/2005/8/layout/hierarchy1"/>
    <dgm:cxn modelId="{16BA1EE6-CD8E-435D-AF40-FCAAF1F0BC8A}" type="presParOf" srcId="{F664F0BF-B84F-44AB-9C6D-34421B62B649}" destId="{7D99FACC-B73A-40C4-A192-87D0C4A72373}" srcOrd="1" destOrd="0" presId="urn:microsoft.com/office/officeart/2005/8/layout/hierarchy1"/>
    <dgm:cxn modelId="{B7AA9D1D-23DC-491F-93C1-4E4316633982}" type="presParOf" srcId="{7D99FACC-B73A-40C4-A192-87D0C4A72373}" destId="{33E77F68-AB7C-4F6F-9000-A020B951E2B0}" srcOrd="0" destOrd="0" presId="urn:microsoft.com/office/officeart/2005/8/layout/hierarchy1"/>
    <dgm:cxn modelId="{C2E81FBD-366A-43D8-B6B1-640694C1EF96}" type="presParOf" srcId="{33E77F68-AB7C-4F6F-9000-A020B951E2B0}" destId="{FD7C372B-E5BB-4EF4-9C55-B4A0D8B133DE}" srcOrd="0" destOrd="0" presId="urn:microsoft.com/office/officeart/2005/8/layout/hierarchy1"/>
    <dgm:cxn modelId="{6501DE21-A6A1-4D95-8642-616ABE813EFC}" type="presParOf" srcId="{33E77F68-AB7C-4F6F-9000-A020B951E2B0}" destId="{D4DDA3D9-4514-4A46-9646-EF2F3CDF1F72}" srcOrd="1" destOrd="0" presId="urn:microsoft.com/office/officeart/2005/8/layout/hierarchy1"/>
    <dgm:cxn modelId="{8C839335-B177-4988-BCCF-152AD878DD57}" type="presParOf" srcId="{7D99FACC-B73A-40C4-A192-87D0C4A72373}" destId="{FC723C2F-46E7-4A5B-B9B4-50672CFC95ED}" srcOrd="1" destOrd="0" presId="urn:microsoft.com/office/officeart/2005/8/layout/hierarchy1"/>
    <dgm:cxn modelId="{F066D784-1A2E-4BFE-8886-E2FC377325BA}" type="presParOf" srcId="{F664F0BF-B84F-44AB-9C6D-34421B62B649}" destId="{E5BFA00C-8C25-460D-8571-48CCE7B50C7E}" srcOrd="2" destOrd="0" presId="urn:microsoft.com/office/officeart/2005/8/layout/hierarchy1"/>
    <dgm:cxn modelId="{5F47DCE8-435E-44B5-8D96-5F6CF88909C7}" type="presParOf" srcId="{F664F0BF-B84F-44AB-9C6D-34421B62B649}" destId="{DC01F5E8-BD3C-4BB9-A46B-FBFFDFBC92C8}" srcOrd="3" destOrd="0" presId="urn:microsoft.com/office/officeart/2005/8/layout/hierarchy1"/>
    <dgm:cxn modelId="{FF9A96DA-68B0-464E-AC02-586C9B93CED8}" type="presParOf" srcId="{DC01F5E8-BD3C-4BB9-A46B-FBFFDFBC92C8}" destId="{C9C218A2-1F7F-42E6-BAA1-CF230DBA14E7}" srcOrd="0" destOrd="0" presId="urn:microsoft.com/office/officeart/2005/8/layout/hierarchy1"/>
    <dgm:cxn modelId="{697F9691-D204-4436-80DF-B2A75C1B4C39}" type="presParOf" srcId="{C9C218A2-1F7F-42E6-BAA1-CF230DBA14E7}" destId="{B256AA68-0888-48AE-907D-CC158BC29A71}" srcOrd="0" destOrd="0" presId="urn:microsoft.com/office/officeart/2005/8/layout/hierarchy1"/>
    <dgm:cxn modelId="{773D3E67-3EDB-4639-9211-03F15480E072}" type="presParOf" srcId="{C9C218A2-1F7F-42E6-BAA1-CF230DBA14E7}" destId="{F41F10E6-0A4D-46DD-B9D8-82D06C60757A}" srcOrd="1" destOrd="0" presId="urn:microsoft.com/office/officeart/2005/8/layout/hierarchy1"/>
    <dgm:cxn modelId="{CE35D2CC-899C-47A3-91D0-7902B1DBCD8F}" type="presParOf" srcId="{DC01F5E8-BD3C-4BB9-A46B-FBFFDFBC92C8}" destId="{01D393AB-1F85-4731-A86B-8C149E4265F5}" srcOrd="1" destOrd="0" presId="urn:microsoft.com/office/officeart/2005/8/layout/hierarchy1"/>
    <dgm:cxn modelId="{4C0632D2-CBB9-4866-8D86-EB39ABA73FAD}" type="presParOf" srcId="{F664F0BF-B84F-44AB-9C6D-34421B62B649}" destId="{66638320-7F19-4612-B7AA-2FD32D12EEED}" srcOrd="4" destOrd="0" presId="urn:microsoft.com/office/officeart/2005/8/layout/hierarchy1"/>
    <dgm:cxn modelId="{ADAB99BE-2DA9-4BCB-862B-206E2C01CB30}" type="presParOf" srcId="{F664F0BF-B84F-44AB-9C6D-34421B62B649}" destId="{5CC54FC9-0089-414F-A06B-1CF61B15B6BB}" srcOrd="5" destOrd="0" presId="urn:microsoft.com/office/officeart/2005/8/layout/hierarchy1"/>
    <dgm:cxn modelId="{06D72016-8C34-4231-B9CE-828A30F37D9C}" type="presParOf" srcId="{5CC54FC9-0089-414F-A06B-1CF61B15B6BB}" destId="{4620C654-7C46-4181-890C-A3B4E6226893}" srcOrd="0" destOrd="0" presId="urn:microsoft.com/office/officeart/2005/8/layout/hierarchy1"/>
    <dgm:cxn modelId="{0E81344F-A206-40DB-8F16-EAB590BCEE0B}" type="presParOf" srcId="{4620C654-7C46-4181-890C-A3B4E6226893}" destId="{DFD80B78-65C9-4BB4-A420-CAF884159FBB}" srcOrd="0" destOrd="0" presId="urn:microsoft.com/office/officeart/2005/8/layout/hierarchy1"/>
    <dgm:cxn modelId="{FF8DF5C5-F1C4-4285-8153-1D1F4675E306}" type="presParOf" srcId="{4620C654-7C46-4181-890C-A3B4E6226893}" destId="{D84CB5C8-C616-40E9-8F3E-47175AAC704A}" srcOrd="1" destOrd="0" presId="urn:microsoft.com/office/officeart/2005/8/layout/hierarchy1"/>
    <dgm:cxn modelId="{CF9DF93A-629C-4FC1-A690-BBDCB8136BCD}" type="presParOf" srcId="{5CC54FC9-0089-414F-A06B-1CF61B15B6BB}" destId="{BF80C416-5FE0-4F87-8921-1E2CBB5C07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38320-7F19-4612-B7AA-2FD32D12EEED}">
      <dsp:nvSpPr>
        <dsp:cNvPr id="0" name=""/>
        <dsp:cNvSpPr/>
      </dsp:nvSpPr>
      <dsp:spPr>
        <a:xfrm>
          <a:off x="4180838" y="1342905"/>
          <a:ext cx="2580992" cy="6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31"/>
              </a:lnTo>
              <a:lnTo>
                <a:pt x="2580992" y="418531"/>
              </a:lnTo>
              <a:lnTo>
                <a:pt x="2580992" y="6141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FA00C-8C25-460D-8571-48CCE7B50C7E}">
      <dsp:nvSpPr>
        <dsp:cNvPr id="0" name=""/>
        <dsp:cNvSpPr/>
      </dsp:nvSpPr>
      <dsp:spPr>
        <a:xfrm>
          <a:off x="4135118" y="1342905"/>
          <a:ext cx="91440" cy="614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41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71D33-4A34-4A79-A7F0-989F9C874392}">
      <dsp:nvSpPr>
        <dsp:cNvPr id="0" name=""/>
        <dsp:cNvSpPr/>
      </dsp:nvSpPr>
      <dsp:spPr>
        <a:xfrm>
          <a:off x="1599845" y="1342905"/>
          <a:ext cx="2580992" cy="614158"/>
        </a:xfrm>
        <a:custGeom>
          <a:avLst/>
          <a:gdLst/>
          <a:ahLst/>
          <a:cxnLst/>
          <a:rect l="0" t="0" r="0" b="0"/>
          <a:pathLst>
            <a:path>
              <a:moveTo>
                <a:pt x="2580992" y="0"/>
              </a:moveTo>
              <a:lnTo>
                <a:pt x="2580992" y="418531"/>
              </a:lnTo>
              <a:lnTo>
                <a:pt x="0" y="418531"/>
              </a:lnTo>
              <a:lnTo>
                <a:pt x="0" y="6141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FFE0A-2DC2-40E2-BC65-C3D3EAEFDF03}">
      <dsp:nvSpPr>
        <dsp:cNvPr id="0" name=""/>
        <dsp:cNvSpPr/>
      </dsp:nvSpPr>
      <dsp:spPr>
        <a:xfrm>
          <a:off x="3124977" y="1962"/>
          <a:ext cx="2111720" cy="1340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C518-BA86-4589-A994-5D8DB6240B75}">
      <dsp:nvSpPr>
        <dsp:cNvPr id="0" name=""/>
        <dsp:cNvSpPr/>
      </dsp:nvSpPr>
      <dsp:spPr>
        <a:xfrm>
          <a:off x="3359613" y="224866"/>
          <a:ext cx="2111720" cy="1340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</a:t>
          </a:r>
        </a:p>
      </dsp:txBody>
      <dsp:txXfrm>
        <a:off x="3398888" y="264141"/>
        <a:ext cx="2033170" cy="1262392"/>
      </dsp:txXfrm>
    </dsp:sp>
    <dsp:sp modelId="{FD7C372B-E5BB-4EF4-9C55-B4A0D8B133DE}">
      <dsp:nvSpPr>
        <dsp:cNvPr id="0" name=""/>
        <dsp:cNvSpPr/>
      </dsp:nvSpPr>
      <dsp:spPr>
        <a:xfrm>
          <a:off x="543985" y="1957063"/>
          <a:ext cx="2111720" cy="1340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DA3D9-4514-4A46-9646-EF2F3CDF1F72}">
      <dsp:nvSpPr>
        <dsp:cNvPr id="0" name=""/>
        <dsp:cNvSpPr/>
      </dsp:nvSpPr>
      <dsp:spPr>
        <a:xfrm>
          <a:off x="778621" y="2179967"/>
          <a:ext cx="2111720" cy="1340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Supervised Learning</a:t>
          </a:r>
        </a:p>
      </dsp:txBody>
      <dsp:txXfrm>
        <a:off x="817896" y="2219242"/>
        <a:ext cx="2033170" cy="1262392"/>
      </dsp:txXfrm>
    </dsp:sp>
    <dsp:sp modelId="{B256AA68-0888-48AE-907D-CC158BC29A71}">
      <dsp:nvSpPr>
        <dsp:cNvPr id="0" name=""/>
        <dsp:cNvSpPr/>
      </dsp:nvSpPr>
      <dsp:spPr>
        <a:xfrm>
          <a:off x="3124977" y="1957063"/>
          <a:ext cx="2111720" cy="1340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F10E6-0A4D-46DD-B9D8-82D06C60757A}">
      <dsp:nvSpPr>
        <dsp:cNvPr id="0" name=""/>
        <dsp:cNvSpPr/>
      </dsp:nvSpPr>
      <dsp:spPr>
        <a:xfrm>
          <a:off x="3359613" y="2179967"/>
          <a:ext cx="2111720" cy="1340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Unsupervised Learning </a:t>
          </a:r>
        </a:p>
      </dsp:txBody>
      <dsp:txXfrm>
        <a:off x="3398888" y="2219242"/>
        <a:ext cx="2033170" cy="1262392"/>
      </dsp:txXfrm>
    </dsp:sp>
    <dsp:sp modelId="{DFD80B78-65C9-4BB4-A420-CAF884159FBB}">
      <dsp:nvSpPr>
        <dsp:cNvPr id="0" name=""/>
        <dsp:cNvSpPr/>
      </dsp:nvSpPr>
      <dsp:spPr>
        <a:xfrm>
          <a:off x="5705969" y="1957063"/>
          <a:ext cx="2111720" cy="1340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CB5C8-C616-40E9-8F3E-47175AAC704A}">
      <dsp:nvSpPr>
        <dsp:cNvPr id="0" name=""/>
        <dsp:cNvSpPr/>
      </dsp:nvSpPr>
      <dsp:spPr>
        <a:xfrm>
          <a:off x="5940605" y="2179967"/>
          <a:ext cx="2111720" cy="1340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Reinforcement Learning</a:t>
          </a:r>
        </a:p>
      </dsp:txBody>
      <dsp:txXfrm>
        <a:off x="5979880" y="2219242"/>
        <a:ext cx="2033170" cy="126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3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78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3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1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5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2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9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5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2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BA28-9912-46B5-9448-4083D4972655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FF583-B4F8-4BC7-9723-B35CF03FC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index.html" TargetMode="External"/><Relationship Id="rId4" Type="http://schemas.openxmlformats.org/officeDocument/2006/relationships/hyperlink" Target="https://docs.scipy.org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FB56-7D53-44A6-A108-FD125E7D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73426"/>
            <a:ext cx="7766936" cy="2977410"/>
          </a:xfrm>
        </p:spPr>
        <p:txBody>
          <a:bodyPr/>
          <a:lstStyle/>
          <a:p>
            <a:r>
              <a:rPr lang="en-GB" dirty="0"/>
              <a:t>House Sales Price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DE53-771B-4121-9338-436960C2B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Carmen Su</a:t>
            </a:r>
          </a:p>
        </p:txBody>
      </p:sp>
    </p:spTree>
    <p:extLst>
      <p:ext uri="{BB962C8B-B14F-4D97-AF65-F5344CB8AC3E}">
        <p14:creationId xmlns:p14="http://schemas.microsoft.com/office/powerpoint/2010/main" val="401615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2660-BAF5-46EE-90FE-CF3A91A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Cleansing – Missing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73B83-1F4E-4E34-BF88-9E281B66F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9843"/>
            <a:ext cx="7916380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2D6CC-821F-44F6-BB79-65AFCC22B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94423"/>
            <a:ext cx="791638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D0B2-BBAB-48A1-8BDA-BBCE3DC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(&amp; Prediction)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F32C-EE34-4F8B-AFDF-0B87E25D3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47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30BD-CC9B-4140-B1DF-CDBFA87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Case Identification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6A96-3BFE-4BF5-93D3-2DE8AA7C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What we try to predict</a:t>
            </a:r>
          </a:p>
          <a:p>
            <a:r>
              <a:rPr lang="en-GB" dirty="0"/>
              <a:t>What type of data</a:t>
            </a:r>
          </a:p>
          <a:p>
            <a:r>
              <a:rPr lang="en-GB" dirty="0"/>
              <a:t>Regression, classification or clustering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97BEA-B476-4D6B-8411-818F3A19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0" y="4083390"/>
            <a:ext cx="3284843" cy="2165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1A195-21CD-4241-A60A-6750743E7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52" y="3827632"/>
            <a:ext cx="2857500" cy="2676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87718-B1B2-42DF-9C0B-803EFAE27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20" y="3827631"/>
            <a:ext cx="3537316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5FBC-4D41-409A-BB59-3E6F3EE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5143F-B0F2-46E6-8831-56A2FE74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3760"/>
            <a:ext cx="7678222" cy="3610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19490-D5CE-4F0C-94B2-674A52D0D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557481"/>
            <a:ext cx="874517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1A5D-84A9-458E-AE54-563BF31A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270"/>
            <a:ext cx="8596668" cy="1320800"/>
          </a:xfrm>
        </p:spPr>
        <p:txBody>
          <a:bodyPr/>
          <a:lstStyle/>
          <a:p>
            <a:r>
              <a:rPr lang="en-GB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A1664-6888-49BC-B4C8-8AA49B9A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03629"/>
            <a:ext cx="8154538" cy="1181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6DBF6-8037-47B5-8014-4FFE41E6F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1" y="663388"/>
            <a:ext cx="8778791" cy="47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C13-204E-4FD4-BA2A-37F44DF0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2C48-CFF3-459F-ADEE-5C313A37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Machine Learning by Sebastian </a:t>
            </a:r>
            <a:r>
              <a:rPr lang="en-GB" dirty="0" err="1"/>
              <a:t>Raschka</a:t>
            </a:r>
            <a:r>
              <a:rPr lang="en-GB" dirty="0"/>
              <a:t> </a:t>
            </a:r>
          </a:p>
          <a:p>
            <a:r>
              <a:rPr lang="en-GB" dirty="0">
                <a:hlinkClick r:id="rId2"/>
              </a:rPr>
              <a:t>https://www.kaggle.com/c/house-prices-advanced-regression-techniques</a:t>
            </a:r>
            <a:endParaRPr lang="en-GB" dirty="0"/>
          </a:p>
          <a:p>
            <a:r>
              <a:rPr lang="en-GB" dirty="0">
                <a:hlinkClick r:id="rId3"/>
              </a:rPr>
              <a:t>https://pandas.pydata.org/pandas-docs/stable/</a:t>
            </a:r>
            <a:endParaRPr lang="en-GB" dirty="0"/>
          </a:p>
          <a:p>
            <a:r>
              <a:rPr lang="en-GB" dirty="0">
                <a:hlinkClick r:id="rId4"/>
              </a:rPr>
              <a:t>https://docs.scipy.org/doc/</a:t>
            </a:r>
            <a:endParaRPr lang="en-GB" dirty="0"/>
          </a:p>
          <a:p>
            <a:r>
              <a:rPr lang="en-GB" dirty="0">
                <a:hlinkClick r:id="rId5"/>
              </a:rPr>
              <a:t>http://scikit-learn.org/stable/index.html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9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D8A1-30E0-43AD-99D7-83039C5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5563-A18F-4E44-8255-4E28D06A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Fundamental Concepts </a:t>
            </a:r>
          </a:p>
          <a:p>
            <a:r>
              <a:rPr lang="en-GB" dirty="0"/>
              <a:t>Data </a:t>
            </a:r>
            <a:r>
              <a:rPr lang="en-GB" dirty="0" err="1"/>
              <a:t>Preprocessing</a:t>
            </a:r>
            <a:r>
              <a:rPr lang="en-GB" dirty="0"/>
              <a:t> </a:t>
            </a:r>
          </a:p>
          <a:p>
            <a:r>
              <a:rPr lang="en-GB" dirty="0"/>
              <a:t>Learning (&amp; Prediction) </a:t>
            </a:r>
          </a:p>
          <a:p>
            <a:r>
              <a:rPr lang="en-GB" dirty="0"/>
              <a:t>Evaluation</a:t>
            </a:r>
          </a:p>
          <a:p>
            <a:r>
              <a:rPr lang="en-GB" dirty="0"/>
              <a:t>References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57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80C690-E8CB-477E-9A64-E05B9C67A514}"/>
              </a:ext>
            </a:extLst>
          </p:cNvPr>
          <p:cNvSpPr/>
          <p:nvPr/>
        </p:nvSpPr>
        <p:spPr>
          <a:xfrm>
            <a:off x="2268123" y="1491303"/>
            <a:ext cx="1749287" cy="8658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85671-6499-4BEE-A57E-127B050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2" y="395499"/>
            <a:ext cx="8596668" cy="1320800"/>
          </a:xfrm>
        </p:spPr>
        <p:txBody>
          <a:bodyPr/>
          <a:lstStyle/>
          <a:p>
            <a:r>
              <a:rPr lang="en-GB" dirty="0"/>
              <a:t>Fundamental Concepts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E8C85C-C3C3-404F-BFFD-15CDE53B5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659889"/>
              </p:ext>
            </p:extLst>
          </p:nvPr>
        </p:nvGraphicFramePr>
        <p:xfrm>
          <a:off x="876646" y="3335126"/>
          <a:ext cx="8596312" cy="352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6E2330-2AC6-41DD-A7FD-096F072B8583}"/>
              </a:ext>
            </a:extLst>
          </p:cNvPr>
          <p:cNvSpPr/>
          <p:nvPr/>
        </p:nvSpPr>
        <p:spPr>
          <a:xfrm>
            <a:off x="2268125" y="1497495"/>
            <a:ext cx="1749287" cy="8658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FBECF1-444C-434A-803F-4A97EBEBF393}"/>
              </a:ext>
            </a:extLst>
          </p:cNvPr>
          <p:cNvSpPr/>
          <p:nvPr/>
        </p:nvSpPr>
        <p:spPr>
          <a:xfrm>
            <a:off x="876646" y="1793460"/>
            <a:ext cx="1033670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0B8051-E2B6-4B08-B2E0-BA4EA850CCE6}"/>
              </a:ext>
            </a:extLst>
          </p:cNvPr>
          <p:cNvSpPr/>
          <p:nvPr/>
        </p:nvSpPr>
        <p:spPr>
          <a:xfrm>
            <a:off x="4375221" y="1793459"/>
            <a:ext cx="1033670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74406-B449-4F01-9CB7-6D8B67E80296}"/>
              </a:ext>
            </a:extLst>
          </p:cNvPr>
          <p:cNvSpPr txBox="1"/>
          <p:nvPr/>
        </p:nvSpPr>
        <p:spPr>
          <a:xfrm>
            <a:off x="850335" y="148078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B640A-36DA-4949-9683-30BFFE893794}"/>
              </a:ext>
            </a:extLst>
          </p:cNvPr>
          <p:cNvSpPr txBox="1"/>
          <p:nvPr/>
        </p:nvSpPr>
        <p:spPr>
          <a:xfrm>
            <a:off x="4375217" y="148078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(y)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159B8-20B5-4AEF-BE82-74529F18FAE8}"/>
              </a:ext>
            </a:extLst>
          </p:cNvPr>
          <p:cNvSpPr txBox="1"/>
          <p:nvPr/>
        </p:nvSpPr>
        <p:spPr>
          <a:xfrm>
            <a:off x="2745864" y="25541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D86A9-5D2E-4334-A39D-42E2F5AD752C}"/>
                  </a:ext>
                </a:extLst>
              </p:cNvPr>
              <p:cNvSpPr txBox="1"/>
              <p:nvPr/>
            </p:nvSpPr>
            <p:spPr>
              <a:xfrm>
                <a:off x="6409898" y="1754086"/>
                <a:ext cx="2928731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D86A9-5D2E-4334-A39D-42E2F5AD7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898" y="1754086"/>
                <a:ext cx="29287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4" grpId="0" animBg="1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D576-AEEA-44C8-82FB-3336E4F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Workflow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A8B82-4DB0-4F51-AFA8-DC6DD809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4" y="1663114"/>
            <a:ext cx="7622604" cy="5051843"/>
          </a:xfrm>
        </p:spPr>
      </p:pic>
    </p:spTree>
    <p:extLst>
      <p:ext uri="{BB962C8B-B14F-4D97-AF65-F5344CB8AC3E}">
        <p14:creationId xmlns:p14="http://schemas.microsoft.com/office/powerpoint/2010/main" val="9617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A68F-7640-4F11-BC1C-8884B5BF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Prepocessing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36F8-81EB-481E-9C6E-7E001FE1C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BA61-774F-4BE4-9A63-77286045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Preprocess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8F0F-4EB2-4F90-9E0C-832EA0F5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948"/>
            <a:ext cx="5418666" cy="3880773"/>
          </a:xfrm>
        </p:spPr>
        <p:txBody>
          <a:bodyPr/>
          <a:lstStyle/>
          <a:p>
            <a:r>
              <a:rPr lang="en-GB" dirty="0" err="1"/>
              <a:t>Preprocess</a:t>
            </a:r>
            <a:r>
              <a:rPr lang="en-GB" dirty="0"/>
              <a:t> the data into the format which can be processed in machine learning models </a:t>
            </a:r>
          </a:p>
          <a:p>
            <a:r>
              <a:rPr lang="en-GB" dirty="0"/>
              <a:t>Exam the data (https://www.kaggle.com/c/house-prices-advanced-regression-techniques/data)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1DA99-810E-4616-BCA6-28E122E0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1222"/>
            <a:ext cx="12192000" cy="4829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95FB2-D25E-4839-8E8E-507065C4901E}"/>
              </a:ext>
            </a:extLst>
          </p:cNvPr>
          <p:cNvSpPr txBox="1"/>
          <p:nvPr/>
        </p:nvSpPr>
        <p:spPr>
          <a:xfrm>
            <a:off x="11424048" y="533711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161FD-60A6-4ADA-875A-39F6D2678139}"/>
              </a:ext>
            </a:extLst>
          </p:cNvPr>
          <p:cNvSpPr txBox="1"/>
          <p:nvPr/>
        </p:nvSpPr>
        <p:spPr>
          <a:xfrm>
            <a:off x="1699309" y="510695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56722-41B0-4F95-8FE4-118E1951F0CB}"/>
              </a:ext>
            </a:extLst>
          </p:cNvPr>
          <p:cNvSpPr txBox="1"/>
          <p:nvPr/>
        </p:nvSpPr>
        <p:spPr>
          <a:xfrm>
            <a:off x="4344047" y="5152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FF8F4-C1C0-4B18-AB8A-07379B752102}"/>
              </a:ext>
            </a:extLst>
          </p:cNvPr>
          <p:cNvSpPr txBox="1"/>
          <p:nvPr/>
        </p:nvSpPr>
        <p:spPr>
          <a:xfrm>
            <a:off x="7207189" y="540652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19EA6-338F-439E-88F5-AAD89C4ECBE9}"/>
                  </a:ext>
                </a:extLst>
              </p:cNvPr>
              <p:cNvSpPr txBox="1"/>
              <p:nvPr/>
            </p:nvSpPr>
            <p:spPr>
              <a:xfrm>
                <a:off x="6905855" y="1699567"/>
                <a:ext cx="2928731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19EA6-338F-439E-88F5-AAD89C4EC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855" y="1699567"/>
                <a:ext cx="29287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B28E13-FC04-48B2-9811-80DA052AEA7E}"/>
              </a:ext>
            </a:extLst>
          </p:cNvPr>
          <p:cNvSpPr txBox="1"/>
          <p:nvPr/>
        </p:nvSpPr>
        <p:spPr>
          <a:xfrm>
            <a:off x="7110466" y="127946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E1E01-847D-4294-B5B4-09929F38A0FC}"/>
              </a:ext>
            </a:extLst>
          </p:cNvPr>
          <p:cNvCxnSpPr>
            <a:stCxn id="13" idx="2"/>
          </p:cNvCxnSpPr>
          <p:nvPr/>
        </p:nvCxnSpPr>
        <p:spPr>
          <a:xfrm flipH="1">
            <a:off x="7483324" y="1648792"/>
            <a:ext cx="1" cy="15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E96617-45A9-4528-AD57-954AD98E92E5}"/>
              </a:ext>
            </a:extLst>
          </p:cNvPr>
          <p:cNvSpPr txBox="1"/>
          <p:nvPr/>
        </p:nvSpPr>
        <p:spPr>
          <a:xfrm>
            <a:off x="8114810" y="22961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01465-0210-4209-946C-452EEB120046}"/>
              </a:ext>
            </a:extLst>
          </p:cNvPr>
          <p:cNvCxnSpPr>
            <a:stCxn id="16" idx="0"/>
          </p:cNvCxnSpPr>
          <p:nvPr/>
        </p:nvCxnSpPr>
        <p:spPr>
          <a:xfrm flipV="1">
            <a:off x="8655984" y="2161233"/>
            <a:ext cx="0" cy="13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4E0886-F94A-4B12-B54D-1A5F8193BD1D}"/>
              </a:ext>
            </a:extLst>
          </p:cNvPr>
          <p:cNvCxnSpPr/>
          <p:nvPr/>
        </p:nvCxnSpPr>
        <p:spPr>
          <a:xfrm>
            <a:off x="11424048" y="3031222"/>
            <a:ext cx="0" cy="4456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F8BC-9439-41F5-B100-75E8DEC3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16310-80B9-4A00-A745-7A86F95E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02066"/>
            <a:ext cx="7354326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D37CD-0CFC-49EC-86CA-13AF879E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24081"/>
            <a:ext cx="759248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5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8461-EDE9-490A-A764-04B809AD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Cleansing – Feature Engineering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72C63-C403-46D8-B760-AA1F4FC7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2" y="1353690"/>
            <a:ext cx="5663759" cy="52819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291DCD-9227-44C5-B7B1-E602E475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8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26A3-9867-4B90-821C-DD0CE7E9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Cleansing – Categorical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E96B3-654F-4D5B-9FED-7DE1AA19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2" y="1702191"/>
            <a:ext cx="9657292" cy="4323263"/>
          </a:xfrm>
        </p:spPr>
      </p:pic>
    </p:spTree>
    <p:extLst>
      <p:ext uri="{BB962C8B-B14F-4D97-AF65-F5344CB8AC3E}">
        <p14:creationId xmlns:p14="http://schemas.microsoft.com/office/powerpoint/2010/main" val="1776827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295</TotalTime>
  <Words>187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华文新魏</vt:lpstr>
      <vt:lpstr>Arial</vt:lpstr>
      <vt:lpstr>Cambria Math</vt:lpstr>
      <vt:lpstr>Trebuchet MS</vt:lpstr>
      <vt:lpstr>Wingdings 3</vt:lpstr>
      <vt:lpstr>Facet</vt:lpstr>
      <vt:lpstr>House Sales Price Prediction with Machine Learning</vt:lpstr>
      <vt:lpstr>Contents</vt:lpstr>
      <vt:lpstr>Fundamental Concepts </vt:lpstr>
      <vt:lpstr>Supervised Learning Workflow </vt:lpstr>
      <vt:lpstr>Data Prepocessing </vt:lpstr>
      <vt:lpstr>Data Preprocess </vt:lpstr>
      <vt:lpstr>Examine Data</vt:lpstr>
      <vt:lpstr>Data Cleansing – Feature Engineering </vt:lpstr>
      <vt:lpstr>Data Cleansing – Categorical Values </vt:lpstr>
      <vt:lpstr>Data Cleansing – Missing Values </vt:lpstr>
      <vt:lpstr>Learning (&amp; Prediction)  </vt:lpstr>
      <vt:lpstr>User Case Identification </vt:lpstr>
      <vt:lpstr>Model Selection </vt:lpstr>
      <vt:lpstr>Evaluation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Price Prediction with Machine Learning</dc:title>
  <dc:creator>Carmen Su</dc:creator>
  <cp:lastModifiedBy>Carmen Su</cp:lastModifiedBy>
  <cp:revision>19</cp:revision>
  <dcterms:created xsi:type="dcterms:W3CDTF">2017-11-27T07:00:56Z</dcterms:created>
  <dcterms:modified xsi:type="dcterms:W3CDTF">2017-12-13T15:59:14Z</dcterms:modified>
</cp:coreProperties>
</file>