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62" r:id="rId7"/>
    <p:sldId id="271" r:id="rId8"/>
    <p:sldId id="272" r:id="rId9"/>
    <p:sldId id="273" r:id="rId10"/>
    <p:sldId id="275" r:id="rId11"/>
    <p:sldId id="276" r:id="rId12"/>
    <p:sldId id="277" r:id="rId13"/>
    <p:sldId id="279" r:id="rId14"/>
    <p:sldId id="280" r:id="rId15"/>
    <p:sldId id="282" r:id="rId16"/>
    <p:sldId id="283" r:id="rId17"/>
    <p:sldId id="284" r:id="rId18"/>
    <p:sldId id="286" r:id="rId19"/>
    <p:sldId id="288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5E8CCAE-98C0-4760-A8AC-07B8ACB918C8}">
          <p14:sldIdLst>
            <p14:sldId id="256"/>
          </p14:sldIdLst>
        </p14:section>
        <p14:section name="Roberto" id="{773279B6-F266-4B31-8FFD-84DC39097BF6}">
          <p14:sldIdLst>
            <p14:sldId id="269"/>
            <p14:sldId id="262"/>
            <p14:sldId id="271"/>
            <p14:sldId id="272"/>
            <p14:sldId id="273"/>
            <p14:sldId id="275"/>
          </p14:sldIdLst>
        </p14:section>
        <p14:section name="Carmine" id="{0AD46589-20CD-4362-AAE1-8939954FC70F}">
          <p14:sldIdLst>
            <p14:sldId id="276"/>
            <p14:sldId id="277"/>
            <p14:sldId id="279"/>
            <p14:sldId id="280"/>
          </p14:sldIdLst>
        </p14:section>
        <p14:section name="Alessandro" id="{DB181997-4B87-4830-AD30-99B68F22B6C2}">
          <p14:sldIdLst>
            <p14:sldId id="282"/>
            <p14:sldId id="283"/>
            <p14:sldId id="284"/>
            <p14:sldId id="286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MINE CESARANO" initials="CC" lastIdx="1" clrIdx="0">
    <p:extLst>
      <p:ext uri="{19B8F6BF-5375-455C-9EA6-DF929625EA0E}">
        <p15:presenceInfo xmlns:p15="http://schemas.microsoft.com/office/powerpoint/2012/main" userId="CARMINE CESARA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159C3-F867-4EA5-A72C-94692D722CDE}" v="268" dt="2021-03-22T16:18:29.018"/>
    <p1510:client id="{FC3FE36F-15F7-433D-8D47-18AAE4715DF1}" v="6" vWet="10" dt="2021-03-22T15:36:1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pos="597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CASTALDO" userId="1038e774-9c44-4634-a6e3-69f7be83ce23" providerId="ADAL" clId="{FC3FE36F-15F7-433D-8D47-18AAE4715DF1}"/>
    <pc:docChg chg="undo redo custSel addSld delSld modSld sldOrd">
      <pc:chgData name="ALESSANDRO CASTALDO" userId="1038e774-9c44-4634-a6e3-69f7be83ce23" providerId="ADAL" clId="{FC3FE36F-15F7-433D-8D47-18AAE4715DF1}" dt="2021-03-22T15:20:01.381" v="3900" actId="20577"/>
      <pc:docMkLst>
        <pc:docMk/>
      </pc:docMkLst>
      <pc:sldChg chg="addSp modSp mod">
        <pc:chgData name="ALESSANDRO CASTALDO" userId="1038e774-9c44-4634-a6e3-69f7be83ce23" providerId="ADAL" clId="{FC3FE36F-15F7-433D-8D47-18AAE4715DF1}" dt="2021-03-22T14:02:54.761" v="3896" actId="6549"/>
        <pc:sldMkLst>
          <pc:docMk/>
          <pc:sldMk cId="3980699782" sldId="256"/>
        </pc:sldMkLst>
        <pc:spChg chg="mod">
          <ac:chgData name="ALESSANDRO CASTALDO" userId="1038e774-9c44-4634-a6e3-69f7be83ce23" providerId="ADAL" clId="{FC3FE36F-15F7-433D-8D47-18AAE4715DF1}" dt="2021-03-22T14:02:23.767" v="3892" actId="20577"/>
          <ac:spMkLst>
            <pc:docMk/>
            <pc:sldMk cId="3980699782" sldId="256"/>
            <ac:spMk id="2" creationId="{3D638ACE-163E-40EB-A458-E794C67EA2A6}"/>
          </ac:spMkLst>
        </pc:spChg>
        <pc:spChg chg="mod">
          <ac:chgData name="ALESSANDRO CASTALDO" userId="1038e774-9c44-4634-a6e3-69f7be83ce23" providerId="ADAL" clId="{FC3FE36F-15F7-433D-8D47-18AAE4715DF1}" dt="2021-03-22T09:05:42.490" v="3876" actId="14100"/>
          <ac:spMkLst>
            <pc:docMk/>
            <pc:sldMk cId="3980699782" sldId="256"/>
            <ac:spMk id="3" creationId="{5C9205DF-8F5E-49F7-B00E-6F58293F5130}"/>
          </ac:spMkLst>
        </pc:spChg>
        <pc:spChg chg="add mod">
          <ac:chgData name="ALESSANDRO CASTALDO" userId="1038e774-9c44-4634-a6e3-69f7be83ce23" providerId="ADAL" clId="{FC3FE36F-15F7-433D-8D47-18AAE4715DF1}" dt="2021-03-22T14:02:54.761" v="3896" actId="6549"/>
          <ac:spMkLst>
            <pc:docMk/>
            <pc:sldMk cId="3980699782" sldId="256"/>
            <ac:spMk id="4" creationId="{47F3626E-FCED-4480-8533-9C12C364A986}"/>
          </ac:spMkLst>
        </pc:spChg>
      </pc:sldChg>
      <pc:sldChg chg="addSp modSp mod">
        <pc:chgData name="ALESSANDRO CASTALDO" userId="1038e774-9c44-4634-a6e3-69f7be83ce23" providerId="ADAL" clId="{FC3FE36F-15F7-433D-8D47-18AAE4715DF1}" dt="2021-03-13T18:48:09.066" v="3759"/>
        <pc:sldMkLst>
          <pc:docMk/>
          <pc:sldMk cId="310042212" sldId="262"/>
        </pc:sldMkLst>
        <pc:spChg chg="add mod">
          <ac:chgData name="ALESSANDRO CASTALDO" userId="1038e774-9c44-4634-a6e3-69f7be83ce23" providerId="ADAL" clId="{FC3FE36F-15F7-433D-8D47-18AAE4715DF1}" dt="2021-03-13T18:48:09.066" v="3759"/>
          <ac:spMkLst>
            <pc:docMk/>
            <pc:sldMk cId="310042212" sldId="262"/>
            <ac:spMk id="8" creationId="{DBCF4D47-108C-4649-A701-AB957BE936D5}"/>
          </ac:spMkLst>
        </pc:spChg>
        <pc:spChg chg="mod">
          <ac:chgData name="ALESSANDRO CASTALDO" userId="1038e774-9c44-4634-a6e3-69f7be83ce23" providerId="ADAL" clId="{FC3FE36F-15F7-433D-8D47-18AAE4715DF1}" dt="2021-03-13T17:15:36.786" v="292" actId="20577"/>
          <ac:spMkLst>
            <pc:docMk/>
            <pc:sldMk cId="310042212" sldId="262"/>
            <ac:spMk id="33" creationId="{7CFD0302-279C-8A48-9E27-AD5B08D6501E}"/>
          </ac:spMkLst>
        </pc:spChg>
      </pc:sldChg>
      <pc:sldChg chg="modSp del mod">
        <pc:chgData name="ALESSANDRO CASTALDO" userId="1038e774-9c44-4634-a6e3-69f7be83ce23" providerId="ADAL" clId="{FC3FE36F-15F7-433D-8D47-18AAE4715DF1}" dt="2021-03-13T18:49:38.863" v="3864" actId="2696"/>
        <pc:sldMkLst>
          <pc:docMk/>
          <pc:sldMk cId="2260955757" sldId="264"/>
        </pc:sldMkLst>
        <pc:spChg chg="mod">
          <ac:chgData name="ALESSANDRO CASTALDO" userId="1038e774-9c44-4634-a6e3-69f7be83ce23" providerId="ADAL" clId="{FC3FE36F-15F7-433D-8D47-18AAE4715DF1}" dt="2021-03-13T18:49:22.526" v="3863" actId="20577"/>
          <ac:spMkLst>
            <pc:docMk/>
            <pc:sldMk cId="2260955757" sldId="264"/>
            <ac:spMk id="14" creationId="{B6611344-9447-438E-873C-299AF4110B03}"/>
          </ac:spMkLst>
        </pc:spChg>
        <pc:spChg chg="mod">
          <ac:chgData name="ALESSANDRO CASTALDO" userId="1038e774-9c44-4634-a6e3-69f7be83ce23" providerId="ADAL" clId="{FC3FE36F-15F7-433D-8D47-18AAE4715DF1}" dt="2021-03-13T18:48:56.445" v="3777" actId="1076"/>
          <ac:spMkLst>
            <pc:docMk/>
            <pc:sldMk cId="2260955757" sldId="264"/>
            <ac:spMk id="21" creationId="{A20626FA-81E3-4C45-BF2D-D52CF6D96238}"/>
          </ac:spMkLst>
        </pc:spChg>
        <pc:spChg chg="mod">
          <ac:chgData name="ALESSANDRO CASTALDO" userId="1038e774-9c44-4634-a6e3-69f7be83ce23" providerId="ADAL" clId="{FC3FE36F-15F7-433D-8D47-18AAE4715DF1}" dt="2021-03-13T18:49:12.078" v="3829" actId="1076"/>
          <ac:spMkLst>
            <pc:docMk/>
            <pc:sldMk cId="2260955757" sldId="264"/>
            <ac:spMk id="22" creationId="{D6E86452-6AEA-4380-9682-AB26317ADB62}"/>
          </ac:spMkLst>
        </pc:spChg>
      </pc:sldChg>
      <pc:sldChg chg="addSp modSp mod">
        <pc:chgData name="ALESSANDRO CASTALDO" userId="1038e774-9c44-4634-a6e3-69f7be83ce23" providerId="ADAL" clId="{FC3FE36F-15F7-433D-8D47-18AAE4715DF1}" dt="2021-03-13T18:48:03.496" v="3758" actId="14100"/>
        <pc:sldMkLst>
          <pc:docMk/>
          <pc:sldMk cId="3891516162" sldId="269"/>
        </pc:sldMkLst>
        <pc:spChg chg="add mod">
          <ac:chgData name="ALESSANDRO CASTALDO" userId="1038e774-9c44-4634-a6e3-69f7be83ce23" providerId="ADAL" clId="{FC3FE36F-15F7-433D-8D47-18AAE4715DF1}" dt="2021-03-13T18:48:03.496" v="3758" actId="14100"/>
          <ac:spMkLst>
            <pc:docMk/>
            <pc:sldMk cId="3891516162" sldId="269"/>
            <ac:spMk id="2" creationId="{E1EBCBBC-443B-45CA-8C6A-03B967A74C81}"/>
          </ac:spMkLst>
        </pc:spChg>
        <pc:spChg chg="mod">
          <ac:chgData name="ALESSANDRO CASTALDO" userId="1038e774-9c44-4634-a6e3-69f7be83ce23" providerId="ADAL" clId="{FC3FE36F-15F7-433D-8D47-18AAE4715DF1}" dt="2021-03-13T17:11:04.534" v="165" actId="20577"/>
          <ac:spMkLst>
            <pc:docMk/>
            <pc:sldMk cId="3891516162" sldId="269"/>
            <ac:spMk id="16" creationId="{1DCFA8A2-3FB8-48CA-933D-0800A9D2A2A2}"/>
          </ac:spMkLst>
        </pc:spChg>
        <pc:spChg chg="mod">
          <ac:chgData name="ALESSANDRO CASTALDO" userId="1038e774-9c44-4634-a6e3-69f7be83ce23" providerId="ADAL" clId="{FC3FE36F-15F7-433D-8D47-18AAE4715DF1}" dt="2021-03-13T17:22:14.808" v="638"/>
          <ac:spMkLst>
            <pc:docMk/>
            <pc:sldMk cId="3891516162" sldId="269"/>
            <ac:spMk id="18" creationId="{C955AFB3-173C-4848-B3E9-1375591B297E}"/>
          </ac:spMkLst>
        </pc:spChg>
      </pc:sldChg>
      <pc:sldChg chg="addSp modSp mod">
        <pc:chgData name="ALESSANDRO CASTALDO" userId="1038e774-9c44-4634-a6e3-69f7be83ce23" providerId="ADAL" clId="{FC3FE36F-15F7-433D-8D47-18AAE4715DF1}" dt="2021-03-13T18:48:11.578" v="3760"/>
        <pc:sldMkLst>
          <pc:docMk/>
          <pc:sldMk cId="3704394506" sldId="271"/>
        </pc:sldMkLst>
        <pc:spChg chg="add mod">
          <ac:chgData name="ALESSANDRO CASTALDO" userId="1038e774-9c44-4634-a6e3-69f7be83ce23" providerId="ADAL" clId="{FC3FE36F-15F7-433D-8D47-18AAE4715DF1}" dt="2021-03-13T18:48:11.578" v="3760"/>
          <ac:spMkLst>
            <pc:docMk/>
            <pc:sldMk cId="3704394506" sldId="271"/>
            <ac:spMk id="7" creationId="{2F781724-4905-4DDC-A07C-65E316212583}"/>
          </ac:spMkLst>
        </pc:spChg>
        <pc:spChg chg="mod">
          <ac:chgData name="ALESSANDRO CASTALDO" userId="1038e774-9c44-4634-a6e3-69f7be83ce23" providerId="ADAL" clId="{FC3FE36F-15F7-433D-8D47-18AAE4715DF1}" dt="2021-03-13T17:22:14.808" v="638"/>
          <ac:spMkLst>
            <pc:docMk/>
            <pc:sldMk cId="3704394506" sldId="271"/>
            <ac:spMk id="18" creationId="{92896B42-4638-40D0-8887-7AB8D1D86B3D}"/>
          </ac:spMkLst>
        </pc:spChg>
        <pc:spChg chg="mod">
          <ac:chgData name="ALESSANDRO CASTALDO" userId="1038e774-9c44-4634-a6e3-69f7be83ce23" providerId="ADAL" clId="{FC3FE36F-15F7-433D-8D47-18AAE4715DF1}" dt="2021-03-13T17:20:29.516" v="633" actId="20577"/>
          <ac:spMkLst>
            <pc:docMk/>
            <pc:sldMk cId="3704394506" sldId="271"/>
            <ac:spMk id="33" creationId="{7CFD0302-279C-8A48-9E27-AD5B08D6501E}"/>
          </ac:spMkLst>
        </pc:spChg>
      </pc:sldChg>
      <pc:sldChg chg="addSp modSp mod">
        <pc:chgData name="ALESSANDRO CASTALDO" userId="1038e774-9c44-4634-a6e3-69f7be83ce23" providerId="ADAL" clId="{FC3FE36F-15F7-433D-8D47-18AAE4715DF1}" dt="2021-03-22T15:20:01.381" v="3900" actId="20577"/>
        <pc:sldMkLst>
          <pc:docMk/>
          <pc:sldMk cId="3125462267" sldId="272"/>
        </pc:sldMkLst>
        <pc:spChg chg="mod">
          <ac:chgData name="ALESSANDRO CASTALDO" userId="1038e774-9c44-4634-a6e3-69f7be83ce23" providerId="ADAL" clId="{FC3FE36F-15F7-433D-8D47-18AAE4715DF1}" dt="2021-03-22T15:20:01.381" v="3900" actId="20577"/>
          <ac:spMkLst>
            <pc:docMk/>
            <pc:sldMk cId="3125462267" sldId="272"/>
            <ac:spMk id="8" creationId="{555583D6-CC90-49F5-A0F8-FA33281FB03D}"/>
          </ac:spMkLst>
        </pc:spChg>
        <pc:spChg chg="mod">
          <ac:chgData name="ALESSANDRO CASTALDO" userId="1038e774-9c44-4634-a6e3-69f7be83ce23" providerId="ADAL" clId="{FC3FE36F-15F7-433D-8D47-18AAE4715DF1}" dt="2021-03-13T17:22:14.808" v="638"/>
          <ac:spMkLst>
            <pc:docMk/>
            <pc:sldMk cId="3125462267" sldId="272"/>
            <ac:spMk id="9" creationId="{E66C843E-489F-45BC-8D55-8ED279786007}"/>
          </ac:spMkLst>
        </pc:spChg>
        <pc:spChg chg="add mod">
          <ac:chgData name="ALESSANDRO CASTALDO" userId="1038e774-9c44-4634-a6e3-69f7be83ce23" providerId="ADAL" clId="{FC3FE36F-15F7-433D-8D47-18AAE4715DF1}" dt="2021-03-13T18:48:14.133" v="3761"/>
          <ac:spMkLst>
            <pc:docMk/>
            <pc:sldMk cId="3125462267" sldId="272"/>
            <ac:spMk id="10" creationId="{8CCFC08D-7287-4C9A-A717-7456328BECAB}"/>
          </ac:spMkLst>
        </pc:spChg>
        <pc:spChg chg="mod">
          <ac:chgData name="ALESSANDRO CASTALDO" userId="1038e774-9c44-4634-a6e3-69f7be83ce23" providerId="ADAL" clId="{FC3FE36F-15F7-433D-8D47-18AAE4715DF1}" dt="2021-03-13T17:23:54.464" v="658" actId="20577"/>
          <ac:spMkLst>
            <pc:docMk/>
            <pc:sldMk cId="3125462267" sldId="272"/>
            <ac:spMk id="15" creationId="{B4593F0F-FA86-4D36-8F04-DB295A4E1D52}"/>
          </ac:spMkLst>
        </pc:spChg>
        <pc:spChg chg="mod">
          <ac:chgData name="ALESSANDRO CASTALDO" userId="1038e774-9c44-4634-a6e3-69f7be83ce23" providerId="ADAL" clId="{FC3FE36F-15F7-433D-8D47-18AAE4715DF1}" dt="2021-03-13T17:22:14.808" v="638"/>
          <ac:spMkLst>
            <pc:docMk/>
            <pc:sldMk cId="3125462267" sldId="272"/>
            <ac:spMk id="18" creationId="{92896B42-4638-40D0-8887-7AB8D1D86B3D}"/>
          </ac:spMkLst>
        </pc:spChg>
      </pc:sldChg>
      <pc:sldChg chg="addSp modSp mod">
        <pc:chgData name="ALESSANDRO CASTALDO" userId="1038e774-9c44-4634-a6e3-69f7be83ce23" providerId="ADAL" clId="{FC3FE36F-15F7-433D-8D47-18AAE4715DF1}" dt="2021-03-13T18:48:16.754" v="3762"/>
        <pc:sldMkLst>
          <pc:docMk/>
          <pc:sldMk cId="898312351" sldId="273"/>
        </pc:sldMkLst>
        <pc:spChg chg="add mod">
          <ac:chgData name="ALESSANDRO CASTALDO" userId="1038e774-9c44-4634-a6e3-69f7be83ce23" providerId="ADAL" clId="{FC3FE36F-15F7-433D-8D47-18AAE4715DF1}" dt="2021-03-13T18:48:16.754" v="3762"/>
          <ac:spMkLst>
            <pc:docMk/>
            <pc:sldMk cId="898312351" sldId="273"/>
            <ac:spMk id="10" creationId="{F61C6DB1-FBF2-4CE4-B09D-494AA5A14BAD}"/>
          </ac:spMkLst>
        </pc:spChg>
        <pc:spChg chg="mod">
          <ac:chgData name="ALESSANDRO CASTALDO" userId="1038e774-9c44-4634-a6e3-69f7be83ce23" providerId="ADAL" clId="{FC3FE36F-15F7-433D-8D47-18AAE4715DF1}" dt="2021-03-13T17:22:14.808" v="638"/>
          <ac:spMkLst>
            <pc:docMk/>
            <pc:sldMk cId="898312351" sldId="273"/>
            <ac:spMk id="18" creationId="{92896B42-4638-40D0-8887-7AB8D1D86B3D}"/>
          </ac:spMkLst>
        </pc:spChg>
        <pc:picChg chg="mod">
          <ac:chgData name="ALESSANDRO CASTALDO" userId="1038e774-9c44-4634-a6e3-69f7be83ce23" providerId="ADAL" clId="{FC3FE36F-15F7-433D-8D47-18AAE4715DF1}" dt="2021-03-13T17:23:46.500" v="653" actId="1076"/>
          <ac:picMkLst>
            <pc:docMk/>
            <pc:sldMk cId="898312351" sldId="273"/>
            <ac:picMk id="5" creationId="{FB842D2C-149D-4E4F-8E68-FB8E55FB582C}"/>
          </ac:picMkLst>
        </pc:picChg>
      </pc:sldChg>
      <pc:sldChg chg="addSp modSp mod">
        <pc:chgData name="ALESSANDRO CASTALDO" userId="1038e774-9c44-4634-a6e3-69f7be83ce23" providerId="ADAL" clId="{FC3FE36F-15F7-433D-8D47-18AAE4715DF1}" dt="2021-03-13T18:48:18.015" v="3763"/>
        <pc:sldMkLst>
          <pc:docMk/>
          <pc:sldMk cId="1870979645" sldId="275"/>
        </pc:sldMkLst>
        <pc:spChg chg="mod">
          <ac:chgData name="ALESSANDRO CASTALDO" userId="1038e774-9c44-4634-a6e3-69f7be83ce23" providerId="ADAL" clId="{FC3FE36F-15F7-433D-8D47-18AAE4715DF1}" dt="2021-03-13T17:28:52.276" v="763" actId="20577"/>
          <ac:spMkLst>
            <pc:docMk/>
            <pc:sldMk cId="1870979645" sldId="275"/>
            <ac:spMk id="9" creationId="{E66C843E-489F-45BC-8D55-8ED279786007}"/>
          </ac:spMkLst>
        </pc:spChg>
        <pc:spChg chg="mod">
          <ac:chgData name="ALESSANDRO CASTALDO" userId="1038e774-9c44-4634-a6e3-69f7be83ce23" providerId="ADAL" clId="{FC3FE36F-15F7-433D-8D47-18AAE4715DF1}" dt="2021-03-13T18:47:31.597" v="3753" actId="20577"/>
          <ac:spMkLst>
            <pc:docMk/>
            <pc:sldMk cId="1870979645" sldId="275"/>
            <ac:spMk id="10" creationId="{72AA197F-795E-4A5D-88E2-114610F652DA}"/>
          </ac:spMkLst>
        </pc:spChg>
        <pc:spChg chg="add mod">
          <ac:chgData name="ALESSANDRO CASTALDO" userId="1038e774-9c44-4634-a6e3-69f7be83ce23" providerId="ADAL" clId="{FC3FE36F-15F7-433D-8D47-18AAE4715DF1}" dt="2021-03-13T18:48:18.015" v="3763"/>
          <ac:spMkLst>
            <pc:docMk/>
            <pc:sldMk cId="1870979645" sldId="275"/>
            <ac:spMk id="11" creationId="{6E0F1B06-8B1B-4B2A-A0E5-63CB025D2393}"/>
          </ac:spMkLst>
        </pc:spChg>
        <pc:spChg chg="mod">
          <ac:chgData name="ALESSANDRO CASTALDO" userId="1038e774-9c44-4634-a6e3-69f7be83ce23" providerId="ADAL" clId="{FC3FE36F-15F7-433D-8D47-18AAE4715DF1}" dt="2021-03-13T17:22:14.808" v="638"/>
          <ac:spMkLst>
            <pc:docMk/>
            <pc:sldMk cId="1870979645" sldId="275"/>
            <ac:spMk id="18" creationId="{92896B42-4638-40D0-8887-7AB8D1D86B3D}"/>
          </ac:spMkLst>
        </pc:spChg>
      </pc:sldChg>
      <pc:sldChg chg="addSp modSp mod">
        <pc:chgData name="ALESSANDRO CASTALDO" userId="1038e774-9c44-4634-a6e3-69f7be83ce23" providerId="ADAL" clId="{FC3FE36F-15F7-433D-8D47-18AAE4715DF1}" dt="2021-03-13T18:48:20.226" v="3764"/>
        <pc:sldMkLst>
          <pc:docMk/>
          <pc:sldMk cId="2192612271" sldId="276"/>
        </pc:sldMkLst>
        <pc:spChg chg="add mod">
          <ac:chgData name="ALESSANDRO CASTALDO" userId="1038e774-9c44-4634-a6e3-69f7be83ce23" providerId="ADAL" clId="{FC3FE36F-15F7-433D-8D47-18AAE4715DF1}" dt="2021-03-13T18:48:20.226" v="3764"/>
          <ac:spMkLst>
            <pc:docMk/>
            <pc:sldMk cId="2192612271" sldId="276"/>
            <ac:spMk id="8" creationId="{1B7AE4E8-B081-479E-A349-6873D3B0C3B6}"/>
          </ac:spMkLst>
        </pc:spChg>
        <pc:spChg chg="mod">
          <ac:chgData name="ALESSANDRO CASTALDO" userId="1038e774-9c44-4634-a6e3-69f7be83ce23" providerId="ADAL" clId="{FC3FE36F-15F7-433D-8D47-18AAE4715DF1}" dt="2021-03-13T18:28:32.005" v="2605" actId="113"/>
          <ac:spMkLst>
            <pc:docMk/>
            <pc:sldMk cId="2192612271" sldId="276"/>
            <ac:spMk id="33" creationId="{7CFD0302-279C-8A48-9E27-AD5B08D6501E}"/>
          </ac:spMkLst>
        </pc:spChg>
      </pc:sldChg>
      <pc:sldChg chg="addSp modSp mod">
        <pc:chgData name="ALESSANDRO CASTALDO" userId="1038e774-9c44-4634-a6e3-69f7be83ce23" providerId="ADAL" clId="{FC3FE36F-15F7-433D-8D47-18AAE4715DF1}" dt="2021-03-13T18:48:21.628" v="3765"/>
        <pc:sldMkLst>
          <pc:docMk/>
          <pc:sldMk cId="55777313" sldId="277"/>
        </pc:sldMkLst>
        <pc:spChg chg="add mod">
          <ac:chgData name="ALESSANDRO CASTALDO" userId="1038e774-9c44-4634-a6e3-69f7be83ce23" providerId="ADAL" clId="{FC3FE36F-15F7-433D-8D47-18AAE4715DF1}" dt="2021-03-13T18:48:21.628" v="3765"/>
          <ac:spMkLst>
            <pc:docMk/>
            <pc:sldMk cId="55777313" sldId="277"/>
            <ac:spMk id="7" creationId="{75E29696-B305-4F3E-A5D1-151BEB575229}"/>
          </ac:spMkLst>
        </pc:spChg>
        <pc:spChg chg="mod">
          <ac:chgData name="ALESSANDRO CASTALDO" userId="1038e774-9c44-4634-a6e3-69f7be83ce23" providerId="ADAL" clId="{FC3FE36F-15F7-433D-8D47-18AAE4715DF1}" dt="2021-03-13T17:51:05.854" v="1514" actId="6549"/>
          <ac:spMkLst>
            <pc:docMk/>
            <pc:sldMk cId="55777313" sldId="277"/>
            <ac:spMk id="9" creationId="{E66C843E-489F-45BC-8D55-8ED279786007}"/>
          </ac:spMkLst>
        </pc:spChg>
      </pc:sldChg>
      <pc:sldChg chg="addSp modSp mod modNotesTx">
        <pc:chgData name="ALESSANDRO CASTALDO" userId="1038e774-9c44-4634-a6e3-69f7be83ce23" providerId="ADAL" clId="{FC3FE36F-15F7-433D-8D47-18AAE4715DF1}" dt="2021-03-13T18:48:22.927" v="3766"/>
        <pc:sldMkLst>
          <pc:docMk/>
          <pc:sldMk cId="1945975214" sldId="279"/>
        </pc:sldMkLst>
        <pc:spChg chg="add mod">
          <ac:chgData name="ALESSANDRO CASTALDO" userId="1038e774-9c44-4634-a6e3-69f7be83ce23" providerId="ADAL" clId="{FC3FE36F-15F7-433D-8D47-18AAE4715DF1}" dt="2021-03-13T18:48:22.927" v="3766"/>
          <ac:spMkLst>
            <pc:docMk/>
            <pc:sldMk cId="1945975214" sldId="279"/>
            <ac:spMk id="7" creationId="{E5CF749D-3EEF-4091-A370-5EB62457D638}"/>
          </ac:spMkLst>
        </pc:spChg>
        <pc:spChg chg="mod">
          <ac:chgData name="ALESSANDRO CASTALDO" userId="1038e774-9c44-4634-a6e3-69f7be83ce23" providerId="ADAL" clId="{FC3FE36F-15F7-433D-8D47-18AAE4715DF1}" dt="2021-03-13T17:56:11.295" v="1657" actId="20577"/>
          <ac:spMkLst>
            <pc:docMk/>
            <pc:sldMk cId="1945975214" sldId="279"/>
            <ac:spMk id="33" creationId="{7CFD0302-279C-8A48-9E27-AD5B08D6501E}"/>
          </ac:spMkLst>
        </pc:spChg>
      </pc:sldChg>
      <pc:sldChg chg="addSp modSp mod modNotesTx">
        <pc:chgData name="ALESSANDRO CASTALDO" userId="1038e774-9c44-4634-a6e3-69f7be83ce23" providerId="ADAL" clId="{FC3FE36F-15F7-433D-8D47-18AAE4715DF1}" dt="2021-03-13T18:48:24.530" v="3767"/>
        <pc:sldMkLst>
          <pc:docMk/>
          <pc:sldMk cId="4025374026" sldId="280"/>
        </pc:sldMkLst>
        <pc:spChg chg="mod">
          <ac:chgData name="ALESSANDRO CASTALDO" userId="1038e774-9c44-4634-a6e3-69f7be83ce23" providerId="ADAL" clId="{FC3FE36F-15F7-433D-8D47-18AAE4715DF1}" dt="2021-03-13T18:22:15.950" v="2196" actId="20577"/>
          <ac:spMkLst>
            <pc:docMk/>
            <pc:sldMk cId="4025374026" sldId="280"/>
            <ac:spMk id="9" creationId="{E66C843E-489F-45BC-8D55-8ED279786007}"/>
          </ac:spMkLst>
        </pc:spChg>
        <pc:spChg chg="add mod">
          <ac:chgData name="ALESSANDRO CASTALDO" userId="1038e774-9c44-4634-a6e3-69f7be83ce23" providerId="ADAL" clId="{FC3FE36F-15F7-433D-8D47-18AAE4715DF1}" dt="2021-03-13T18:48:24.530" v="3767"/>
          <ac:spMkLst>
            <pc:docMk/>
            <pc:sldMk cId="4025374026" sldId="280"/>
            <ac:spMk id="10" creationId="{D19C4A81-066B-4C7A-AB66-A472FD9FA4ED}"/>
          </ac:spMkLst>
        </pc:spChg>
        <pc:picChg chg="mod">
          <ac:chgData name="ALESSANDRO CASTALDO" userId="1038e774-9c44-4634-a6e3-69f7be83ce23" providerId="ADAL" clId="{FC3FE36F-15F7-433D-8D47-18AAE4715DF1}" dt="2021-03-13T18:20:38.126" v="2005" actId="1036"/>
          <ac:picMkLst>
            <pc:docMk/>
            <pc:sldMk cId="4025374026" sldId="280"/>
            <ac:picMk id="5" creationId="{3BC8DB85-5E94-4B6B-9F24-98622251DBDF}"/>
          </ac:picMkLst>
        </pc:picChg>
      </pc:sldChg>
      <pc:sldChg chg="addSp modSp mod modNotesTx">
        <pc:chgData name="ALESSANDRO CASTALDO" userId="1038e774-9c44-4634-a6e3-69f7be83ce23" providerId="ADAL" clId="{FC3FE36F-15F7-433D-8D47-18AAE4715DF1}" dt="2021-03-13T18:48:25.734" v="3768"/>
        <pc:sldMkLst>
          <pc:docMk/>
          <pc:sldMk cId="1441347821" sldId="282"/>
        </pc:sldMkLst>
        <pc:spChg chg="mod">
          <ac:chgData name="ALESSANDRO CASTALDO" userId="1038e774-9c44-4634-a6e3-69f7be83ce23" providerId="ADAL" clId="{FC3FE36F-15F7-433D-8D47-18AAE4715DF1}" dt="2021-03-13T18:46:22.673" v="3746" actId="20577"/>
          <ac:spMkLst>
            <pc:docMk/>
            <pc:sldMk cId="1441347821" sldId="282"/>
            <ac:spMk id="9" creationId="{E66C843E-489F-45BC-8D55-8ED279786007}"/>
          </ac:spMkLst>
        </pc:spChg>
        <pc:spChg chg="add mod">
          <ac:chgData name="ALESSANDRO CASTALDO" userId="1038e774-9c44-4634-a6e3-69f7be83ce23" providerId="ADAL" clId="{FC3FE36F-15F7-433D-8D47-18AAE4715DF1}" dt="2021-03-13T18:48:25.734" v="3768"/>
          <ac:spMkLst>
            <pc:docMk/>
            <pc:sldMk cId="1441347821" sldId="282"/>
            <ac:spMk id="10" creationId="{741D1133-0C49-4AB8-9927-4E58DCF619BA}"/>
          </ac:spMkLst>
        </pc:spChg>
      </pc:sldChg>
      <pc:sldChg chg="addSp modSp mod">
        <pc:chgData name="ALESSANDRO CASTALDO" userId="1038e774-9c44-4634-a6e3-69f7be83ce23" providerId="ADAL" clId="{FC3FE36F-15F7-433D-8D47-18AAE4715DF1}" dt="2021-03-13T18:48:27.646" v="3769"/>
        <pc:sldMkLst>
          <pc:docMk/>
          <pc:sldMk cId="3284898294" sldId="283"/>
        </pc:sldMkLst>
        <pc:spChg chg="mod">
          <ac:chgData name="ALESSANDRO CASTALDO" userId="1038e774-9c44-4634-a6e3-69f7be83ce23" providerId="ADAL" clId="{FC3FE36F-15F7-433D-8D47-18AAE4715DF1}" dt="2021-03-13T18:36:02.701" v="3180" actId="20577"/>
          <ac:spMkLst>
            <pc:docMk/>
            <pc:sldMk cId="3284898294" sldId="283"/>
            <ac:spMk id="9" creationId="{E66C843E-489F-45BC-8D55-8ED279786007}"/>
          </ac:spMkLst>
        </pc:spChg>
        <pc:spChg chg="add mod">
          <ac:chgData name="ALESSANDRO CASTALDO" userId="1038e774-9c44-4634-a6e3-69f7be83ce23" providerId="ADAL" clId="{FC3FE36F-15F7-433D-8D47-18AAE4715DF1}" dt="2021-03-13T18:48:27.646" v="3769"/>
          <ac:spMkLst>
            <pc:docMk/>
            <pc:sldMk cId="3284898294" sldId="283"/>
            <ac:spMk id="10" creationId="{4EF931C6-2825-46D6-B15D-FB23B8CB787F}"/>
          </ac:spMkLst>
        </pc:spChg>
        <pc:picChg chg="mod">
          <ac:chgData name="ALESSANDRO CASTALDO" userId="1038e774-9c44-4634-a6e3-69f7be83ce23" providerId="ADAL" clId="{FC3FE36F-15F7-433D-8D47-18AAE4715DF1}" dt="2021-03-13T18:38:49.548" v="3353" actId="1035"/>
          <ac:picMkLst>
            <pc:docMk/>
            <pc:sldMk cId="3284898294" sldId="283"/>
            <ac:picMk id="5" creationId="{3BCBB3E2-4E87-4338-B6BD-9778786C87F4}"/>
          </ac:picMkLst>
        </pc:picChg>
      </pc:sldChg>
      <pc:sldChg chg="addSp delSp modSp mod">
        <pc:chgData name="ALESSANDRO CASTALDO" userId="1038e774-9c44-4634-a6e3-69f7be83ce23" providerId="ADAL" clId="{FC3FE36F-15F7-433D-8D47-18AAE4715DF1}" dt="2021-03-22T12:28:47.336" v="3888" actId="478"/>
        <pc:sldMkLst>
          <pc:docMk/>
          <pc:sldMk cId="2569459272" sldId="284"/>
        </pc:sldMkLst>
        <pc:spChg chg="mod">
          <ac:chgData name="ALESSANDRO CASTALDO" userId="1038e774-9c44-4634-a6e3-69f7be83ce23" providerId="ADAL" clId="{FC3FE36F-15F7-433D-8D47-18AAE4715DF1}" dt="2021-03-22T12:28:33.864" v="3886" actId="114"/>
          <ac:spMkLst>
            <pc:docMk/>
            <pc:sldMk cId="2569459272" sldId="284"/>
            <ac:spMk id="9" creationId="{E66C843E-489F-45BC-8D55-8ED279786007}"/>
          </ac:spMkLst>
        </pc:spChg>
        <pc:spChg chg="add mod">
          <ac:chgData name="ALESSANDRO CASTALDO" userId="1038e774-9c44-4634-a6e3-69f7be83ce23" providerId="ADAL" clId="{FC3FE36F-15F7-433D-8D47-18AAE4715DF1}" dt="2021-03-13T18:48:29.292" v="3770"/>
          <ac:spMkLst>
            <pc:docMk/>
            <pc:sldMk cId="2569459272" sldId="284"/>
            <ac:spMk id="10" creationId="{14714982-8FB4-4BBA-89E3-11DE65704C77}"/>
          </ac:spMkLst>
        </pc:spChg>
        <pc:spChg chg="add del">
          <ac:chgData name="ALESSANDRO CASTALDO" userId="1038e774-9c44-4634-a6e3-69f7be83ce23" providerId="ADAL" clId="{FC3FE36F-15F7-433D-8D47-18AAE4715DF1}" dt="2021-03-22T12:28:47.336" v="3888" actId="478"/>
          <ac:spMkLst>
            <pc:docMk/>
            <pc:sldMk cId="2569459272" sldId="284"/>
            <ac:spMk id="15" creationId="{B4593F0F-FA86-4D36-8F04-DB295A4E1D52}"/>
          </ac:spMkLst>
        </pc:spChg>
      </pc:sldChg>
      <pc:sldChg chg="addSp modSp">
        <pc:chgData name="ALESSANDRO CASTALDO" userId="1038e774-9c44-4634-a6e3-69f7be83ce23" providerId="ADAL" clId="{FC3FE36F-15F7-433D-8D47-18AAE4715DF1}" dt="2021-03-13T18:48:30.692" v="3771"/>
        <pc:sldMkLst>
          <pc:docMk/>
          <pc:sldMk cId="1303340342" sldId="286"/>
        </pc:sldMkLst>
        <pc:spChg chg="add mod">
          <ac:chgData name="ALESSANDRO CASTALDO" userId="1038e774-9c44-4634-a6e3-69f7be83ce23" providerId="ADAL" clId="{FC3FE36F-15F7-433D-8D47-18AAE4715DF1}" dt="2021-03-13T18:48:30.692" v="3771"/>
          <ac:spMkLst>
            <pc:docMk/>
            <pc:sldMk cId="1303340342" sldId="286"/>
            <ac:spMk id="10" creationId="{1B8B5C26-06F5-4DC7-A231-3C75F26BEBEA}"/>
          </ac:spMkLst>
        </pc:spChg>
      </pc:sldChg>
      <pc:sldChg chg="addSp delSp modSp add del mod ord">
        <pc:chgData name="ALESSANDRO CASTALDO" userId="1038e774-9c44-4634-a6e3-69f7be83ce23" providerId="ADAL" clId="{FC3FE36F-15F7-433D-8D47-18AAE4715DF1}" dt="2021-03-13T18:47:35.481" v="3754" actId="2696"/>
        <pc:sldMkLst>
          <pc:docMk/>
          <pc:sldMk cId="2429987903" sldId="287"/>
        </pc:sldMkLst>
        <pc:spChg chg="add mod">
          <ac:chgData name="ALESSANDRO CASTALDO" userId="1038e774-9c44-4634-a6e3-69f7be83ce23" providerId="ADAL" clId="{FC3FE36F-15F7-433D-8D47-18AAE4715DF1}" dt="2021-03-13T17:27:16.474" v="728" actId="255"/>
          <ac:spMkLst>
            <pc:docMk/>
            <pc:sldMk cId="2429987903" sldId="287"/>
            <ac:spMk id="2" creationId="{244C0589-1D80-4EF4-86FE-F6B9EE911A19}"/>
          </ac:spMkLst>
        </pc:spChg>
        <pc:spChg chg="mod">
          <ac:chgData name="ALESSANDRO CASTALDO" userId="1038e774-9c44-4634-a6e3-69f7be83ce23" providerId="ADAL" clId="{FC3FE36F-15F7-433D-8D47-18AAE4715DF1}" dt="2021-03-13T17:24:13.232" v="663" actId="1076"/>
          <ac:spMkLst>
            <pc:docMk/>
            <pc:sldMk cId="2429987903" sldId="287"/>
            <ac:spMk id="8" creationId="{555583D6-CC90-49F5-A0F8-FA33281FB03D}"/>
          </ac:spMkLst>
        </pc:spChg>
        <pc:spChg chg="del">
          <ac:chgData name="ALESSANDRO CASTALDO" userId="1038e774-9c44-4634-a6e3-69f7be83ce23" providerId="ADAL" clId="{FC3FE36F-15F7-433D-8D47-18AAE4715DF1}" dt="2021-03-13T17:24:10.221" v="661" actId="478"/>
          <ac:spMkLst>
            <pc:docMk/>
            <pc:sldMk cId="2429987903" sldId="287"/>
            <ac:spMk id="9" creationId="{E66C843E-489F-45BC-8D55-8ED279786007}"/>
          </ac:spMkLst>
        </pc:spChg>
        <pc:spChg chg="add del mod">
          <ac:chgData name="ALESSANDRO CASTALDO" userId="1038e774-9c44-4634-a6e3-69f7be83ce23" providerId="ADAL" clId="{FC3FE36F-15F7-433D-8D47-18AAE4715DF1}" dt="2021-03-13T18:47:26.346" v="3749"/>
          <ac:spMkLst>
            <pc:docMk/>
            <pc:sldMk cId="2429987903" sldId="287"/>
            <ac:spMk id="10" creationId="{58037937-1C44-46D4-93C9-44288FC449D0}"/>
          </ac:spMkLst>
        </pc:spChg>
        <pc:picChg chg="del">
          <ac:chgData name="ALESSANDRO CASTALDO" userId="1038e774-9c44-4634-a6e3-69f7be83ce23" providerId="ADAL" clId="{FC3FE36F-15F7-433D-8D47-18AAE4715DF1}" dt="2021-03-13T17:24:07.023" v="660" actId="478"/>
          <ac:picMkLst>
            <pc:docMk/>
            <pc:sldMk cId="2429987903" sldId="287"/>
            <ac:picMk id="5" creationId="{FB842D2C-149D-4E4F-8E68-FB8E55FB582C}"/>
          </ac:picMkLst>
        </pc:picChg>
      </pc:sldChg>
      <pc:sldChg chg="modSp mod">
        <pc:chgData name="ALESSANDRO CASTALDO" userId="1038e774-9c44-4634-a6e3-69f7be83ce23" providerId="ADAL" clId="{FC3FE36F-15F7-433D-8D47-18AAE4715DF1}" dt="2021-03-22T07:47:22.578" v="3865" actId="20577"/>
        <pc:sldMkLst>
          <pc:docMk/>
          <pc:sldMk cId="2563033409" sldId="288"/>
        </pc:sldMkLst>
        <pc:spChg chg="mod">
          <ac:chgData name="ALESSANDRO CASTALDO" userId="1038e774-9c44-4634-a6e3-69f7be83ce23" providerId="ADAL" clId="{FC3FE36F-15F7-433D-8D47-18AAE4715DF1}" dt="2021-03-22T07:47:22.578" v="3865" actId="20577"/>
          <ac:spMkLst>
            <pc:docMk/>
            <pc:sldMk cId="2563033409" sldId="288"/>
            <ac:spMk id="18" creationId="{92896B42-4638-40D0-8887-7AB8D1D86B3D}"/>
          </ac:spMkLst>
        </pc:spChg>
      </pc:sldChg>
    </pc:docChg>
  </pc:docChgLst>
  <pc:docChgLst>
    <pc:chgData name="CARMINE CESARANO" userId="f9e1c1d6-ab6f-427d-babf-914760db2bd4" providerId="ADAL" clId="{E44159C3-F867-4EA5-A72C-94692D722CDE}"/>
    <pc:docChg chg="undo custSel addSld delSld modSld addSection delSection modSection">
      <pc:chgData name="CARMINE CESARANO" userId="f9e1c1d6-ab6f-427d-babf-914760db2bd4" providerId="ADAL" clId="{E44159C3-F867-4EA5-A72C-94692D722CDE}" dt="2021-03-22T16:18:29.018" v="1172" actId="20577"/>
      <pc:docMkLst>
        <pc:docMk/>
      </pc:docMkLst>
      <pc:sldChg chg="modSp mod">
        <pc:chgData name="CARMINE CESARANO" userId="f9e1c1d6-ab6f-427d-babf-914760db2bd4" providerId="ADAL" clId="{E44159C3-F867-4EA5-A72C-94692D722CDE}" dt="2021-03-11T11:01:28.277" v="120" actId="20577"/>
        <pc:sldMkLst>
          <pc:docMk/>
          <pc:sldMk cId="310042212" sldId="262"/>
        </pc:sldMkLst>
        <pc:spChg chg="mod">
          <ac:chgData name="CARMINE CESARANO" userId="f9e1c1d6-ab6f-427d-babf-914760db2bd4" providerId="ADAL" clId="{E44159C3-F867-4EA5-A72C-94692D722CDE}" dt="2021-03-11T11:01:28.277" v="120" actId="20577"/>
          <ac:spMkLst>
            <pc:docMk/>
            <pc:sldMk cId="310042212" sldId="262"/>
            <ac:spMk id="33" creationId="{7CFD0302-279C-8A48-9E27-AD5B08D6501E}"/>
          </ac:spMkLst>
        </pc:spChg>
      </pc:sldChg>
      <pc:sldChg chg="modSp mod">
        <pc:chgData name="CARMINE CESARANO" userId="f9e1c1d6-ab6f-427d-babf-914760db2bd4" providerId="ADAL" clId="{E44159C3-F867-4EA5-A72C-94692D722CDE}" dt="2021-03-11T11:00:09.722" v="100" actId="20577"/>
        <pc:sldMkLst>
          <pc:docMk/>
          <pc:sldMk cId="3891516162" sldId="269"/>
        </pc:sldMkLst>
        <pc:spChg chg="mod">
          <ac:chgData name="CARMINE CESARANO" userId="f9e1c1d6-ab6f-427d-babf-914760db2bd4" providerId="ADAL" clId="{E44159C3-F867-4EA5-A72C-94692D722CDE}" dt="2021-03-11T10:59:06.090" v="32" actId="20577"/>
          <ac:spMkLst>
            <pc:docMk/>
            <pc:sldMk cId="3891516162" sldId="269"/>
            <ac:spMk id="16" creationId="{1DCFA8A2-3FB8-48CA-933D-0800A9D2A2A2}"/>
          </ac:spMkLst>
        </pc:spChg>
        <pc:spChg chg="mod">
          <ac:chgData name="CARMINE CESARANO" userId="f9e1c1d6-ab6f-427d-babf-914760db2bd4" providerId="ADAL" clId="{E44159C3-F867-4EA5-A72C-94692D722CDE}" dt="2021-03-11T11:00:09.722" v="100" actId="20577"/>
          <ac:spMkLst>
            <pc:docMk/>
            <pc:sldMk cId="3891516162" sldId="269"/>
            <ac:spMk id="18" creationId="{C955AFB3-173C-4848-B3E9-1375591B297E}"/>
          </ac:spMkLst>
        </pc:spChg>
      </pc:sldChg>
      <pc:sldChg chg="modSp mod">
        <pc:chgData name="CARMINE CESARANO" userId="f9e1c1d6-ab6f-427d-babf-914760db2bd4" providerId="ADAL" clId="{E44159C3-F867-4EA5-A72C-94692D722CDE}" dt="2021-03-11T11:02:14.724" v="138" actId="20577"/>
        <pc:sldMkLst>
          <pc:docMk/>
          <pc:sldMk cId="3704394506" sldId="271"/>
        </pc:sldMkLst>
        <pc:spChg chg="mod">
          <ac:chgData name="CARMINE CESARANO" userId="f9e1c1d6-ab6f-427d-babf-914760db2bd4" providerId="ADAL" clId="{E44159C3-F867-4EA5-A72C-94692D722CDE}" dt="2021-03-11T11:02:14.724" v="138" actId="20577"/>
          <ac:spMkLst>
            <pc:docMk/>
            <pc:sldMk cId="3704394506" sldId="271"/>
            <ac:spMk id="33" creationId="{7CFD0302-279C-8A48-9E27-AD5B08D6501E}"/>
          </ac:spMkLst>
        </pc:spChg>
      </pc:sldChg>
      <pc:sldChg chg="modSp mod modNotesTx">
        <pc:chgData name="CARMINE CESARANO" userId="f9e1c1d6-ab6f-427d-babf-914760db2bd4" providerId="ADAL" clId="{E44159C3-F867-4EA5-A72C-94692D722CDE}" dt="2021-03-22T15:37:03.083" v="931" actId="20577"/>
        <pc:sldMkLst>
          <pc:docMk/>
          <pc:sldMk cId="3125462267" sldId="272"/>
        </pc:sldMkLst>
        <pc:spChg chg="mod">
          <ac:chgData name="CARMINE CESARANO" userId="f9e1c1d6-ab6f-427d-babf-914760db2bd4" providerId="ADAL" clId="{E44159C3-F867-4EA5-A72C-94692D722CDE}" dt="2021-03-22T15:37:03.083" v="931" actId="20577"/>
          <ac:spMkLst>
            <pc:docMk/>
            <pc:sldMk cId="3125462267" sldId="272"/>
            <ac:spMk id="15" creationId="{B4593F0F-FA86-4D36-8F04-DB295A4E1D52}"/>
          </ac:spMkLst>
        </pc:spChg>
      </pc:sldChg>
      <pc:sldChg chg="modSp mod">
        <pc:chgData name="CARMINE CESARANO" userId="f9e1c1d6-ab6f-427d-babf-914760db2bd4" providerId="ADAL" clId="{E44159C3-F867-4EA5-A72C-94692D722CDE}" dt="2021-03-11T11:03:18.486" v="143" actId="113"/>
        <pc:sldMkLst>
          <pc:docMk/>
          <pc:sldMk cId="898312351" sldId="273"/>
        </pc:sldMkLst>
        <pc:spChg chg="mod">
          <ac:chgData name="CARMINE CESARANO" userId="f9e1c1d6-ab6f-427d-babf-914760db2bd4" providerId="ADAL" clId="{E44159C3-F867-4EA5-A72C-94692D722CDE}" dt="2021-03-11T11:03:18.486" v="143" actId="113"/>
          <ac:spMkLst>
            <pc:docMk/>
            <pc:sldMk cId="898312351" sldId="273"/>
            <ac:spMk id="9" creationId="{E66C843E-489F-45BC-8D55-8ED279786007}"/>
          </ac:spMkLst>
        </pc:spChg>
      </pc:sldChg>
      <pc:sldChg chg="modSp mod">
        <pc:chgData name="CARMINE CESARANO" userId="f9e1c1d6-ab6f-427d-babf-914760db2bd4" providerId="ADAL" clId="{E44159C3-F867-4EA5-A72C-94692D722CDE}" dt="2021-03-11T11:04:24.760" v="171" actId="20577"/>
        <pc:sldMkLst>
          <pc:docMk/>
          <pc:sldMk cId="1870979645" sldId="275"/>
        </pc:sldMkLst>
        <pc:spChg chg="mod">
          <ac:chgData name="CARMINE CESARANO" userId="f9e1c1d6-ab6f-427d-babf-914760db2bd4" providerId="ADAL" clId="{E44159C3-F867-4EA5-A72C-94692D722CDE}" dt="2021-03-11T11:03:44.694" v="149" actId="20577"/>
          <ac:spMkLst>
            <pc:docMk/>
            <pc:sldMk cId="1870979645" sldId="275"/>
            <ac:spMk id="9" creationId="{E66C843E-489F-45BC-8D55-8ED279786007}"/>
          </ac:spMkLst>
        </pc:spChg>
        <pc:spChg chg="mod">
          <ac:chgData name="CARMINE CESARANO" userId="f9e1c1d6-ab6f-427d-babf-914760db2bd4" providerId="ADAL" clId="{E44159C3-F867-4EA5-A72C-94692D722CDE}" dt="2021-03-11T11:04:24.760" v="171" actId="20577"/>
          <ac:spMkLst>
            <pc:docMk/>
            <pc:sldMk cId="1870979645" sldId="275"/>
            <ac:spMk id="10" creationId="{72AA197F-795E-4A5D-88E2-114610F652DA}"/>
          </ac:spMkLst>
        </pc:spChg>
      </pc:sldChg>
      <pc:sldChg chg="modSp mod">
        <pc:chgData name="CARMINE CESARANO" userId="f9e1c1d6-ab6f-427d-babf-914760db2bd4" providerId="ADAL" clId="{E44159C3-F867-4EA5-A72C-94692D722CDE}" dt="2021-03-11T11:05:40.093" v="219" actId="20577"/>
        <pc:sldMkLst>
          <pc:docMk/>
          <pc:sldMk cId="2192612271" sldId="276"/>
        </pc:sldMkLst>
        <pc:spChg chg="mod">
          <ac:chgData name="CARMINE CESARANO" userId="f9e1c1d6-ab6f-427d-babf-914760db2bd4" providerId="ADAL" clId="{E44159C3-F867-4EA5-A72C-94692D722CDE}" dt="2021-03-11T11:05:40.093" v="219" actId="20577"/>
          <ac:spMkLst>
            <pc:docMk/>
            <pc:sldMk cId="2192612271" sldId="276"/>
            <ac:spMk id="33" creationId="{7CFD0302-279C-8A48-9E27-AD5B08D6501E}"/>
          </ac:spMkLst>
        </pc:spChg>
        <pc:picChg chg="mod">
          <ac:chgData name="CARMINE CESARANO" userId="f9e1c1d6-ab6f-427d-babf-914760db2bd4" providerId="ADAL" clId="{E44159C3-F867-4EA5-A72C-94692D722CDE}" dt="2021-03-11T11:05:01.649" v="192" actId="208"/>
          <ac:picMkLst>
            <pc:docMk/>
            <pc:sldMk cId="2192612271" sldId="276"/>
            <ac:picMk id="5" creationId="{21D69D5E-9DD7-4ECA-B7BF-081500A37DED}"/>
          </ac:picMkLst>
        </pc:picChg>
      </pc:sldChg>
      <pc:sldChg chg="modSp mod">
        <pc:chgData name="CARMINE CESARANO" userId="f9e1c1d6-ab6f-427d-babf-914760db2bd4" providerId="ADAL" clId="{E44159C3-F867-4EA5-A72C-94692D722CDE}" dt="2021-03-11T11:06:25.766" v="224" actId="20577"/>
        <pc:sldMkLst>
          <pc:docMk/>
          <pc:sldMk cId="55777313" sldId="277"/>
        </pc:sldMkLst>
        <pc:spChg chg="mod">
          <ac:chgData name="CARMINE CESARANO" userId="f9e1c1d6-ab6f-427d-babf-914760db2bd4" providerId="ADAL" clId="{E44159C3-F867-4EA5-A72C-94692D722CDE}" dt="2021-03-11T11:06:25.766" v="224" actId="20577"/>
          <ac:spMkLst>
            <pc:docMk/>
            <pc:sldMk cId="55777313" sldId="277"/>
            <ac:spMk id="9" creationId="{E66C843E-489F-45BC-8D55-8ED279786007}"/>
          </ac:spMkLst>
        </pc:spChg>
      </pc:sldChg>
      <pc:sldChg chg="modSp mod modNotesTx">
        <pc:chgData name="CARMINE CESARANO" userId="f9e1c1d6-ab6f-427d-babf-914760db2bd4" providerId="ADAL" clId="{E44159C3-F867-4EA5-A72C-94692D722CDE}" dt="2021-03-22T15:55:20.798" v="934" actId="14100"/>
        <pc:sldMkLst>
          <pc:docMk/>
          <pc:sldMk cId="1945975214" sldId="279"/>
        </pc:sldMkLst>
        <pc:spChg chg="mod">
          <ac:chgData name="CARMINE CESARANO" userId="f9e1c1d6-ab6f-427d-babf-914760db2bd4" providerId="ADAL" clId="{E44159C3-F867-4EA5-A72C-94692D722CDE}" dt="2021-03-22T15:55:20.798" v="934" actId="14100"/>
          <ac:spMkLst>
            <pc:docMk/>
            <pc:sldMk cId="1945975214" sldId="279"/>
            <ac:spMk id="33" creationId="{7CFD0302-279C-8A48-9E27-AD5B08D6501E}"/>
          </ac:spMkLst>
        </pc:spChg>
      </pc:sldChg>
      <pc:sldChg chg="addSp delSp modSp mod modNotesTx">
        <pc:chgData name="CARMINE CESARANO" userId="f9e1c1d6-ab6f-427d-babf-914760db2bd4" providerId="ADAL" clId="{E44159C3-F867-4EA5-A72C-94692D722CDE}" dt="2021-03-22T16:00:59.401" v="938" actId="478"/>
        <pc:sldMkLst>
          <pc:docMk/>
          <pc:sldMk cId="4025374026" sldId="280"/>
        </pc:sldMkLst>
        <pc:spChg chg="del">
          <ac:chgData name="CARMINE CESARANO" userId="f9e1c1d6-ab6f-427d-babf-914760db2bd4" providerId="ADAL" clId="{E44159C3-F867-4EA5-A72C-94692D722CDE}" dt="2021-03-22T11:12:35.705" v="890" actId="478"/>
          <ac:spMkLst>
            <pc:docMk/>
            <pc:sldMk cId="4025374026" sldId="280"/>
            <ac:spMk id="7" creationId="{31E22A6F-A38C-4C76-B9D5-3D02DF7DE573}"/>
          </ac:spMkLst>
        </pc:spChg>
        <pc:spChg chg="mod">
          <ac:chgData name="CARMINE CESARANO" userId="f9e1c1d6-ab6f-427d-babf-914760db2bd4" providerId="ADAL" clId="{E44159C3-F867-4EA5-A72C-94692D722CDE}" dt="2021-03-22T11:25:37.130" v="910" actId="14100"/>
          <ac:spMkLst>
            <pc:docMk/>
            <pc:sldMk cId="4025374026" sldId="280"/>
            <ac:spMk id="9" creationId="{E66C843E-489F-45BC-8D55-8ED279786007}"/>
          </ac:spMkLst>
        </pc:spChg>
        <pc:spChg chg="del mod ord">
          <ac:chgData name="CARMINE CESARANO" userId="f9e1c1d6-ab6f-427d-babf-914760db2bd4" providerId="ADAL" clId="{E44159C3-F867-4EA5-A72C-94692D722CDE}" dt="2021-03-22T16:00:59.401" v="938" actId="478"/>
          <ac:spMkLst>
            <pc:docMk/>
            <pc:sldMk cId="4025374026" sldId="280"/>
            <ac:spMk id="15" creationId="{B4593F0F-FA86-4D36-8F04-DB295A4E1D52}"/>
          </ac:spMkLst>
        </pc:spChg>
        <pc:picChg chg="add del mod ord">
          <ac:chgData name="CARMINE CESARANO" userId="f9e1c1d6-ab6f-427d-babf-914760db2bd4" providerId="ADAL" clId="{E44159C3-F867-4EA5-A72C-94692D722CDE}" dt="2021-03-22T11:12:33.091" v="889" actId="478"/>
          <ac:picMkLst>
            <pc:docMk/>
            <pc:sldMk cId="4025374026" sldId="280"/>
            <ac:picMk id="3" creationId="{54DDD12C-477B-4B9A-A760-B8F9BA2CD9FE}"/>
          </ac:picMkLst>
        </pc:picChg>
        <pc:picChg chg="del mod">
          <ac:chgData name="CARMINE CESARANO" userId="f9e1c1d6-ab6f-427d-babf-914760db2bd4" providerId="ADAL" clId="{E44159C3-F867-4EA5-A72C-94692D722CDE}" dt="2021-03-22T11:11:17.222" v="883" actId="478"/>
          <ac:picMkLst>
            <pc:docMk/>
            <pc:sldMk cId="4025374026" sldId="280"/>
            <ac:picMk id="5" creationId="{3BC8DB85-5E94-4B6B-9F24-98622251DBDF}"/>
          </ac:picMkLst>
        </pc:picChg>
        <pc:picChg chg="add mod ord">
          <ac:chgData name="CARMINE CESARANO" userId="f9e1c1d6-ab6f-427d-babf-914760db2bd4" providerId="ADAL" clId="{E44159C3-F867-4EA5-A72C-94692D722CDE}" dt="2021-03-22T11:25:31.609" v="909" actId="14100"/>
          <ac:picMkLst>
            <pc:docMk/>
            <pc:sldMk cId="4025374026" sldId="280"/>
            <ac:picMk id="11" creationId="{58305F39-A13A-4B28-8B37-7EF61E77BD20}"/>
          </ac:picMkLst>
        </pc:picChg>
      </pc:sldChg>
      <pc:sldChg chg="addSp modSp mod modNotesTx">
        <pc:chgData name="CARMINE CESARANO" userId="f9e1c1d6-ab6f-427d-babf-914760db2bd4" providerId="ADAL" clId="{E44159C3-F867-4EA5-A72C-94692D722CDE}" dt="2021-03-22T16:18:29.018" v="1172" actId="20577"/>
        <pc:sldMkLst>
          <pc:docMk/>
          <pc:sldMk cId="1441347821" sldId="282"/>
        </pc:sldMkLst>
        <pc:spChg chg="mod">
          <ac:chgData name="CARMINE CESARANO" userId="f9e1c1d6-ab6f-427d-babf-914760db2bd4" providerId="ADAL" clId="{E44159C3-F867-4EA5-A72C-94692D722CDE}" dt="2021-03-22T16:18:29.018" v="1172" actId="20577"/>
          <ac:spMkLst>
            <pc:docMk/>
            <pc:sldMk cId="1441347821" sldId="282"/>
            <ac:spMk id="9" creationId="{E66C843E-489F-45BC-8D55-8ED279786007}"/>
          </ac:spMkLst>
        </pc:spChg>
        <pc:picChg chg="add mod">
          <ac:chgData name="CARMINE CESARANO" userId="f9e1c1d6-ab6f-427d-babf-914760db2bd4" providerId="ADAL" clId="{E44159C3-F867-4EA5-A72C-94692D722CDE}" dt="2021-03-20T16:40:41.923" v="757" actId="1076"/>
          <ac:picMkLst>
            <pc:docMk/>
            <pc:sldMk cId="1441347821" sldId="282"/>
            <ac:picMk id="11" creationId="{E61D666E-0F2F-4E87-9973-743B76AEA08B}"/>
          </ac:picMkLst>
        </pc:picChg>
      </pc:sldChg>
      <pc:sldChg chg="modSp mod">
        <pc:chgData name="CARMINE CESARANO" userId="f9e1c1d6-ab6f-427d-babf-914760db2bd4" providerId="ADAL" clId="{E44159C3-F867-4EA5-A72C-94692D722CDE}" dt="2021-03-20T16:41:39.706" v="867" actId="20577"/>
        <pc:sldMkLst>
          <pc:docMk/>
          <pc:sldMk cId="2569459272" sldId="284"/>
        </pc:sldMkLst>
        <pc:spChg chg="mod">
          <ac:chgData name="CARMINE CESARANO" userId="f9e1c1d6-ab6f-427d-babf-914760db2bd4" providerId="ADAL" clId="{E44159C3-F867-4EA5-A72C-94692D722CDE}" dt="2021-03-20T16:41:39.706" v="867" actId="20577"/>
          <ac:spMkLst>
            <pc:docMk/>
            <pc:sldMk cId="2569459272" sldId="284"/>
            <ac:spMk id="9" creationId="{E66C843E-489F-45BC-8D55-8ED279786007}"/>
          </ac:spMkLst>
        </pc:spChg>
      </pc:sldChg>
      <pc:sldChg chg="modSp mod">
        <pc:chgData name="CARMINE CESARANO" userId="f9e1c1d6-ab6f-427d-babf-914760db2bd4" providerId="ADAL" clId="{E44159C3-F867-4EA5-A72C-94692D722CDE}" dt="2021-03-11T11:10:20.711" v="286" actId="14100"/>
        <pc:sldMkLst>
          <pc:docMk/>
          <pc:sldMk cId="1303340342" sldId="286"/>
        </pc:sldMkLst>
        <pc:picChg chg="mod">
          <ac:chgData name="CARMINE CESARANO" userId="f9e1c1d6-ab6f-427d-babf-914760db2bd4" providerId="ADAL" clId="{E44159C3-F867-4EA5-A72C-94692D722CDE}" dt="2021-03-11T11:10:20.711" v="286" actId="14100"/>
          <ac:picMkLst>
            <pc:docMk/>
            <pc:sldMk cId="1303340342" sldId="286"/>
            <ac:picMk id="5" creationId="{7399EDE2-95ED-4E73-AFC5-4B242A59ADA4}"/>
          </ac:picMkLst>
        </pc:picChg>
      </pc:sldChg>
      <pc:sldChg chg="new del">
        <pc:chgData name="CARMINE CESARANO" userId="f9e1c1d6-ab6f-427d-babf-914760db2bd4" providerId="ADAL" clId="{E44159C3-F867-4EA5-A72C-94692D722CDE}" dt="2021-03-20T10:14:04.541" v="325" actId="2696"/>
        <pc:sldMkLst>
          <pc:docMk/>
          <pc:sldMk cId="2848019175" sldId="287"/>
        </pc:sldMkLst>
      </pc:sldChg>
      <pc:sldChg chg="delSp modSp add mod">
        <pc:chgData name="CARMINE CESARANO" userId="f9e1c1d6-ab6f-427d-babf-914760db2bd4" providerId="ADAL" clId="{E44159C3-F867-4EA5-A72C-94692D722CDE}" dt="2021-03-22T16:16:33.055" v="1094" actId="14100"/>
        <pc:sldMkLst>
          <pc:docMk/>
          <pc:sldMk cId="2563033409" sldId="288"/>
        </pc:sldMkLst>
        <pc:spChg chg="mod">
          <ac:chgData name="CARMINE CESARANO" userId="f9e1c1d6-ab6f-427d-babf-914760db2bd4" providerId="ADAL" clId="{E44159C3-F867-4EA5-A72C-94692D722CDE}" dt="2021-03-20T10:15:20.933" v="362" actId="20577"/>
          <ac:spMkLst>
            <pc:docMk/>
            <pc:sldMk cId="2563033409" sldId="288"/>
            <ac:spMk id="8" creationId="{555583D6-CC90-49F5-A0F8-FA33281FB03D}"/>
          </ac:spMkLst>
        </pc:spChg>
        <pc:spChg chg="mod">
          <ac:chgData name="CARMINE CESARANO" userId="f9e1c1d6-ab6f-427d-babf-914760db2bd4" providerId="ADAL" clId="{E44159C3-F867-4EA5-A72C-94692D722CDE}" dt="2021-03-22T16:16:33.055" v="1094" actId="14100"/>
          <ac:spMkLst>
            <pc:docMk/>
            <pc:sldMk cId="2563033409" sldId="288"/>
            <ac:spMk id="9" creationId="{E66C843E-489F-45BC-8D55-8ED279786007}"/>
          </ac:spMkLst>
        </pc:spChg>
        <pc:spChg chg="mod">
          <ac:chgData name="CARMINE CESARANO" userId="f9e1c1d6-ab6f-427d-babf-914760db2bd4" providerId="ADAL" clId="{E44159C3-F867-4EA5-A72C-94692D722CDE}" dt="2021-03-20T10:17:13.008" v="558" actId="20577"/>
          <ac:spMkLst>
            <pc:docMk/>
            <pc:sldMk cId="2563033409" sldId="288"/>
            <ac:spMk id="18" creationId="{92896B42-4638-40D0-8887-7AB8D1D86B3D}"/>
          </ac:spMkLst>
        </pc:spChg>
        <pc:picChg chg="del">
          <ac:chgData name="CARMINE CESARANO" userId="f9e1c1d6-ab6f-427d-babf-914760db2bd4" providerId="ADAL" clId="{E44159C3-F867-4EA5-A72C-94692D722CDE}" dt="2021-03-20T10:15:21.520" v="363" actId="478"/>
          <ac:picMkLst>
            <pc:docMk/>
            <pc:sldMk cId="2563033409" sldId="288"/>
            <ac:picMk id="5" creationId="{7399EDE2-95ED-4E73-AFC5-4B242A59ADA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E13FA4-5A6A-4920-8854-843EBE8DDFDE}" type="datetime1">
              <a:rPr lang="it-IT" smtClean="0"/>
              <a:t>22/03/2021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339E-5782-4E34-93C0-C2AC43169E1F}" type="datetime1">
              <a:rPr lang="it-IT" smtClean="0"/>
              <a:pPr/>
              <a:t>22/03/2021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57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666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681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45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6496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510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093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27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Dimezza circa la </a:t>
            </a:r>
            <a:r>
              <a:rPr lang="it-IT" err="1"/>
              <a:t>dimensionalità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239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2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5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03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2963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IL SOTTOTITOLO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33" name="Titolo 1" title="Tito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</a:t>
            </a:r>
            <a:br>
              <a:rPr lang="it-IT" noProof="0"/>
            </a:br>
            <a:r>
              <a:rPr lang="it-IT" noProof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tes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angolo rettangol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8" name="Segnaposto immagine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LO STILE DEL SOTTOTITOLO</a:t>
            </a:r>
          </a:p>
        </p:txBody>
      </p:sp>
      <p:sp>
        <p:nvSpPr>
          <p:cNvPr id="17" name="Casella di tes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olo 1" title="Tito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</a:t>
            </a:r>
            <a:br>
              <a:rPr lang="it-IT" noProof="0"/>
            </a:br>
            <a:r>
              <a:rPr lang="it-IT" noProof="0"/>
              <a:t>lo stile del titolo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Striscia diagonal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ma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3" name="Parallelogramma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/>
          </a:p>
        </p:txBody>
      </p:sp>
      <p:sp>
        <p:nvSpPr>
          <p:cNvPr id="34" name="Segnaposto testo 4" title="Sottotito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Aggiungere il testo qui</a:t>
            </a:r>
          </a:p>
        </p:txBody>
      </p:sp>
      <p:sp>
        <p:nvSpPr>
          <p:cNvPr id="20" name="Segnaposto grafico 2" title="Gra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it-IT" noProof="0"/>
              <a:t>Fare clic sull'icona per inserire un grafico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abella 11" title="Tabel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Fare clic sull'icona per inserire una tabella</a:t>
            </a:r>
          </a:p>
        </p:txBody>
      </p:sp>
      <p:sp>
        <p:nvSpPr>
          <p:cNvPr id="16" name="Casella di tes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ma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/>
            </a:p>
          </p:txBody>
        </p:sp>
      </p:grp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37" name="Segnaposto testo 4" title="Sottotito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LO STILE DEL SOTTOTITOLO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17" name="Titolo 1" title="Tito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/>
              <a:t>Nome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/>
              <a:t>Numero di telefono</a:t>
            </a:r>
          </a:p>
        </p:txBody>
      </p:sp>
      <p:sp>
        <p:nvSpPr>
          <p:cNvPr id="11" name="Segnaposto tes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/>
              <a:t>Posta elettronica </a:t>
            </a:r>
          </a:p>
        </p:txBody>
      </p:sp>
      <p:sp>
        <p:nvSpPr>
          <p:cNvPr id="13" name="Segnaposto tes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/>
              <a:t>Sito Web della società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it-IT" noProof="0"/>
          </a:p>
        </p:txBody>
      </p:sp>
      <p:sp>
        <p:nvSpPr>
          <p:cNvPr id="21" name="Triangolo rettangol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9" name="Segnaposto tito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744" y="1812748"/>
            <a:ext cx="10592480" cy="1616252"/>
          </a:xfrm>
        </p:spPr>
        <p:txBody>
          <a:bodyPr rtlCol="0">
            <a:noAutofit/>
          </a:bodyPr>
          <a:lstStyle/>
          <a:p>
            <a:pPr algn="r" rtl="0"/>
            <a:r>
              <a:rPr lang="it-IT" sz="5400" err="1"/>
              <a:t>Fingerprint</a:t>
            </a:r>
            <a:r>
              <a:rPr lang="it-IT" sz="5400"/>
              <a:t> </a:t>
            </a:r>
            <a:r>
              <a:rPr lang="it-IT" sz="5400" err="1"/>
              <a:t>Liveness</a:t>
            </a:r>
            <a:r>
              <a:rPr lang="it-IT" sz="5400"/>
              <a:t> </a:t>
            </a:r>
            <a:r>
              <a:rPr lang="it-IT" sz="5400" err="1"/>
              <a:t>Detection</a:t>
            </a:r>
            <a:endParaRPr lang="it-IT" sz="54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554" y="3429000"/>
            <a:ext cx="6004670" cy="1257574"/>
          </a:xfrm>
        </p:spPr>
        <p:txBody>
          <a:bodyPr rtlCol="0"/>
          <a:lstStyle/>
          <a:p>
            <a:pPr algn="r" rtl="0"/>
            <a:r>
              <a:rPr lang="it-IT"/>
              <a:t>Data Mining - </a:t>
            </a:r>
            <a:r>
              <a:rPr lang="it-IT" err="1"/>
              <a:t>Final</a:t>
            </a:r>
            <a:r>
              <a:rPr lang="it-IT"/>
              <a:t> Contest 20/21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47F3626E-FCED-4480-8533-9C12C364A986}"/>
              </a:ext>
            </a:extLst>
          </p:cNvPr>
          <p:cNvSpPr txBox="1">
            <a:spLocks/>
          </p:cNvSpPr>
          <p:nvPr/>
        </p:nvSpPr>
        <p:spPr>
          <a:xfrm>
            <a:off x="5253215" y="5201266"/>
            <a:ext cx="6004670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/>
              <a:t>Alessandro Castaldo – M63000946</a:t>
            </a:r>
          </a:p>
          <a:p>
            <a:pPr algn="r"/>
            <a:r>
              <a:rPr lang="it-IT"/>
              <a:t>Carmine Cesarano – M63000948</a:t>
            </a:r>
          </a:p>
          <a:p>
            <a:pPr algn="r"/>
            <a:r>
              <a:rPr lang="it-IT"/>
              <a:t>Roberto Allocca – M63001045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#3 [ResNet50]</a:t>
            </a:r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418162"/>
            <a:ext cx="7368596" cy="608895"/>
          </a:xfrm>
        </p:spPr>
        <p:txBody>
          <a:bodyPr rtlCol="0"/>
          <a:lstStyle/>
          <a:p>
            <a:pPr rtl="0"/>
            <a:r>
              <a:rPr lang="it-IT"/>
              <a:t>Data </a:t>
            </a:r>
            <a:r>
              <a:rPr lang="it-IT" err="1"/>
              <a:t>Preparation</a:t>
            </a:r>
            <a:endParaRPr lang="it-IT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1"/>
            <a:ext cx="8333222" cy="3434077"/>
          </a:xfrm>
        </p:spPr>
        <p:txBody>
          <a:bodyPr rtlCol="0"/>
          <a:lstStyle/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Eliminazione dell’informazione ‘</a:t>
            </a:r>
            <a:r>
              <a:rPr lang="it-IT" i="1" err="1"/>
              <a:t>Subject</a:t>
            </a:r>
            <a:r>
              <a:rPr lang="it-IT"/>
              <a:t>’ dalle immagini di training, tramite script Python: spostamento nella directory di livello superiore e </a:t>
            </a:r>
            <a:r>
              <a:rPr lang="it-IT" i="1" err="1"/>
              <a:t>renaming</a:t>
            </a:r>
            <a:r>
              <a:rPr lang="it-IT"/>
              <a:t>,</a:t>
            </a:r>
            <a:r>
              <a:rPr lang="it-IT" i="1"/>
              <a:t> </a:t>
            </a:r>
            <a:r>
              <a:rPr lang="it-IT"/>
              <a:t>per evitare la sovrascrittura dei duplicati.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b="1"/>
              <a:t>Data </a:t>
            </a:r>
            <a:r>
              <a:rPr lang="it-IT" b="1" err="1"/>
              <a:t>resizing</a:t>
            </a:r>
            <a:r>
              <a:rPr lang="it-IT" b="1"/>
              <a:t> </a:t>
            </a:r>
            <a:r>
              <a:rPr lang="it-IT"/>
              <a:t>[224x224] per adattare i dati di training al </a:t>
            </a:r>
            <a:r>
              <a:rPr lang="it-IT" err="1"/>
              <a:t>pre</a:t>
            </a:r>
            <a:r>
              <a:rPr lang="it-IT"/>
              <a:t>-addestramento della rete deep utilizzata. In quest’ambito, non vengono effettuati dei tagli quadrati sulle immagini originale per non perdere contenuto informativo, preferendo invece effettuare uno stretch.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CF749D-3EEF-4091-A370-5EB62457D638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597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58305F39-A13A-4B28-8B37-7EF61E77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78" y="1658471"/>
            <a:ext cx="10628293" cy="5063004"/>
          </a:xfrm>
          <a:prstGeom prst="rect">
            <a:avLst/>
          </a:prstGeom>
        </p:spPr>
      </p:pic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#3 [ResNet50]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Network re-</a:t>
            </a:r>
            <a:r>
              <a:rPr lang="it-IT" err="1"/>
              <a:t>architect</a:t>
            </a:r>
            <a:r>
              <a:rPr lang="it-IT"/>
              <a:t> and Fine Tuning</a:t>
            </a:r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8" y="1965892"/>
            <a:ext cx="7152122" cy="4821173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50 </a:t>
            </a:r>
            <a:r>
              <a:rPr lang="it-IT" sz="2200" err="1"/>
              <a:t>layers</a:t>
            </a: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Skip Connections (</a:t>
            </a:r>
            <a:r>
              <a:rPr lang="it-IT" sz="2200" i="1" err="1"/>
              <a:t>vanishing</a:t>
            </a:r>
            <a:r>
              <a:rPr lang="it-IT" sz="2200"/>
              <a:t> </a:t>
            </a:r>
            <a:r>
              <a:rPr lang="it-IT" sz="2200" i="1" err="1"/>
              <a:t>gradient</a:t>
            </a:r>
            <a:r>
              <a:rPr lang="it-IT" sz="2200"/>
              <a:t>)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È necessario sostituire lo strato </a:t>
            </a:r>
            <a:r>
              <a:rPr lang="it-IT" sz="2200" i="1" err="1"/>
              <a:t>fully-connected</a:t>
            </a:r>
            <a:r>
              <a:rPr lang="it-IT" sz="2200"/>
              <a:t> e lo strato di Output per adattare il modello ad un problema a due classi. Inoltre, partendo dai pesi già </a:t>
            </a:r>
            <a:r>
              <a:rPr lang="it-IT" sz="2200" err="1"/>
              <a:t>pre</a:t>
            </a:r>
            <a:r>
              <a:rPr lang="it-IT" sz="2200"/>
              <a:t>-appresi, si effettua, con MATLAB, un fine tuning dell’intera rete.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9C4A81-066B-4C7A-AB66-A472FD9FA4ED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37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#3 [ResNet50]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Hyper-parameters</a:t>
            </a:r>
            <a:r>
              <a:rPr lang="it-IT"/>
              <a:t> tuning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testo 32">
                <a:extLst>
                  <a:ext uri="{FF2B5EF4-FFF2-40B4-BE49-F238E27FC236}">
                    <a16:creationId xmlns:a16="http://schemas.microsoft.com/office/drawing/2014/main" id="{E66C843E-489F-45BC-8D55-8ED2797860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677" y="1864961"/>
                <a:ext cx="10031336" cy="4856514"/>
              </a:xfrm>
              <a:prstGeom prst="rect">
                <a:avLst/>
              </a:prstGeom>
            </p:spPr>
            <p:txBody>
              <a:bodyPr rtlCol="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IN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/>
                  <a:t>Per effettuare il tuning degli iper-parametri e valutare internamente le prestazioni della rete, viene utilizzata la tecnica dell’</a:t>
                </a:r>
                <a:r>
                  <a:rPr lang="it-IT" sz="2200" err="1"/>
                  <a:t>holdout</a:t>
                </a:r>
                <a:r>
                  <a:rPr lang="it-IT" sz="2200"/>
                  <a:t>, con un criterio di stratificazione delle istanze in base alla classe, splittando il training set etichettato in </a:t>
                </a:r>
                <a:r>
                  <a:rPr lang="it-IT" sz="2200" b="1"/>
                  <a:t>training set locale</a:t>
                </a:r>
                <a:r>
                  <a:rPr lang="it-IT" sz="2200"/>
                  <a:t>, </a:t>
                </a:r>
                <a:r>
                  <a:rPr lang="it-IT" sz="2200" b="1" err="1"/>
                  <a:t>validation</a:t>
                </a:r>
                <a:r>
                  <a:rPr lang="it-IT" sz="2200" b="1"/>
                  <a:t> set</a:t>
                </a:r>
                <a:r>
                  <a:rPr lang="it-IT" sz="2200"/>
                  <a:t>, e </a:t>
                </a:r>
                <a:r>
                  <a:rPr lang="it-IT" sz="2200" b="1"/>
                  <a:t>test set locale </a:t>
                </a:r>
                <a:r>
                  <a:rPr lang="it-IT" sz="2200"/>
                  <a:t>(70%-15%-15%).</a:t>
                </a:r>
              </a:p>
              <a:p>
                <a:pPr algn="just">
                  <a:buClr>
                    <a:schemeClr val="accent2"/>
                  </a:buClr>
                </a:pPr>
                <a:r>
                  <a:rPr lang="it-IT" sz="2200"/>
                  <a:t>I parametri ottimali, a valle della fase di tuning con approccio trial and </a:t>
                </a:r>
                <a:r>
                  <a:rPr lang="it-IT" sz="2200" err="1"/>
                  <a:t>error</a:t>
                </a:r>
                <a:r>
                  <a:rPr lang="it-IT" sz="2200"/>
                  <a:t>, risultano essere: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 b="1"/>
                  <a:t>Numero di epoche di addestramento</a:t>
                </a:r>
                <a:r>
                  <a:rPr lang="it-IT" sz="2200"/>
                  <a:t>: 8 (</a:t>
                </a:r>
                <a:r>
                  <a:rPr lang="it-IT" sz="2200" err="1"/>
                  <a:t>early</a:t>
                </a:r>
                <a:r>
                  <a:rPr lang="it-IT" sz="2200"/>
                  <a:t> stopping)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 b="1"/>
                  <a:t>Batch Size</a:t>
                </a:r>
                <a:r>
                  <a:rPr lang="it-IT" sz="2200"/>
                  <a:t>: 16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 b="1"/>
                  <a:t>Learning rate: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2200" b="0" i="0" smtClean="0">
                        <a:latin typeface="Cambria Math" panose="02040503050406030204" pitchFamily="18" charset="0"/>
                      </a:rPr>
                      <m:t>=0,0005</m:t>
                    </m:r>
                  </m:oMath>
                </a14:m>
                <a:endParaRPr lang="it-IT" sz="220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 b="1"/>
                  <a:t>L2 </a:t>
                </a:r>
                <a:r>
                  <a:rPr lang="it-IT" sz="2200" b="1" err="1"/>
                  <a:t>Regularization</a:t>
                </a:r>
                <a:r>
                  <a:rPr lang="it-IT" sz="2200" b="1"/>
                  <a:t> (weight </a:t>
                </a:r>
                <a:r>
                  <a:rPr lang="it-IT" sz="2200" b="1" err="1"/>
                  <a:t>decay</a:t>
                </a:r>
                <a:r>
                  <a:rPr lang="it-IT" sz="2200" b="1"/>
                  <a:t>)</a:t>
                </a:r>
                <a:r>
                  <a:rPr lang="it-IT" sz="2200"/>
                  <a:t>:</a:t>
                </a:r>
                <a14:m>
                  <m:oMath xmlns:m="http://schemas.openxmlformats.org/officeDocument/2006/math">
                    <m:r>
                      <a:rPr lang="it-IT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t-IT" sz="2200" b="0" i="0" smtClean="0">
                        <a:latin typeface="Cambria Math" panose="02040503050406030204" pitchFamily="18" charset="0"/>
                      </a:rPr>
                      <m:t>=0,000</m:t>
                    </m:r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it-IT" sz="2200"/>
              </a:p>
              <a:p>
                <a:pPr algn="just">
                  <a:buClr>
                    <a:schemeClr val="accent2"/>
                  </a:buClr>
                </a:pPr>
                <a:endParaRPr lang="it-IT" sz="2200"/>
              </a:p>
              <a:p>
                <a:pPr algn="just">
                  <a:buClr>
                    <a:schemeClr val="accent2"/>
                  </a:buClr>
                </a:pPr>
                <a:r>
                  <a:rPr lang="it-IT" sz="2200"/>
                  <a:t>Si ottiene una </a:t>
                </a:r>
                <a:r>
                  <a:rPr lang="it-IT" sz="2200" err="1"/>
                  <a:t>accuracy</a:t>
                </a:r>
                <a:r>
                  <a:rPr lang="it-IT" sz="2200"/>
                  <a:t> di circa il 95% sul test set locale, confermata dalla sottomissione su </a:t>
                </a:r>
                <a:r>
                  <a:rPr lang="it-IT" sz="2200" err="1"/>
                  <a:t>Kaggle</a:t>
                </a:r>
                <a:endParaRPr lang="it-IT" sz="2200"/>
              </a:p>
              <a:p>
                <a:pPr algn="just">
                  <a:buClr>
                    <a:schemeClr val="accent2"/>
                  </a:buClr>
                </a:pPr>
                <a:endParaRPr lang="it-IT" sz="2200"/>
              </a:p>
            </p:txBody>
          </p:sp>
        </mc:Choice>
        <mc:Fallback>
          <p:sp>
            <p:nvSpPr>
              <p:cNvPr id="9" name="Segnaposto testo 32">
                <a:extLst>
                  <a:ext uri="{FF2B5EF4-FFF2-40B4-BE49-F238E27FC236}">
                    <a16:creationId xmlns:a16="http://schemas.microsoft.com/office/drawing/2014/main" id="{E66C843E-489F-45BC-8D55-8ED279786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7" y="1864961"/>
                <a:ext cx="10031336" cy="4856514"/>
              </a:xfrm>
              <a:prstGeom prst="rect">
                <a:avLst/>
              </a:prstGeom>
              <a:blipFill>
                <a:blip r:embed="rId3"/>
                <a:stretch>
                  <a:fillRect l="-790" t="-1631" r="-729" b="-3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B4593F0F-FA86-4D36-8F04-DB295A4E1D52}"/>
              </a:ext>
            </a:extLst>
          </p:cNvPr>
          <p:cNvSpPr txBox="1">
            <a:spLocks/>
          </p:cNvSpPr>
          <p:nvPr/>
        </p:nvSpPr>
        <p:spPr>
          <a:xfrm>
            <a:off x="518677" y="4496465"/>
            <a:ext cx="5310623" cy="20424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1D1133-0C49-4AB8-9927-4E58DCF619BA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61D666E-0F2F-4E87-9973-743B76AEA0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48748" y="4238625"/>
            <a:ext cx="6124575" cy="91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4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#3 [ResNet50]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Learning Rate </a:t>
            </a:r>
            <a:r>
              <a:rPr lang="it-IT" err="1"/>
              <a:t>Annealing</a:t>
            </a:r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testo 32">
                <a:extLst>
                  <a:ext uri="{FF2B5EF4-FFF2-40B4-BE49-F238E27FC236}">
                    <a16:creationId xmlns:a16="http://schemas.microsoft.com/office/drawing/2014/main" id="{E66C843E-489F-45BC-8D55-8ED2797860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8678" y="1965892"/>
                <a:ext cx="8579529" cy="993147"/>
              </a:xfrm>
              <a:prstGeom prst="rect">
                <a:avLst/>
              </a:prstGeom>
            </p:spPr>
            <p:txBody>
              <a:bodyPr rtlCol="0"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US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2E7A40"/>
                  </a:buClr>
                  <a:buFont typeface="Arial" panose="020B0604020202020204" pitchFamily="34" charset="0"/>
                  <a:buNone/>
                  <a:defRPr lang="en-IN"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/>
                  <a:t>Per migliorare ancora di più le prestazioni ottenute precedentemente, si è optato per l’aggiunta di uno </a:t>
                </a:r>
                <a:r>
                  <a:rPr lang="it-IT" sz="2200" err="1"/>
                  <a:t>scheduler</a:t>
                </a:r>
                <a:r>
                  <a:rPr lang="it-IT" sz="2200"/>
                  <a:t> che decrementasse gradualmente il Learning Rate in base all’epoca di addestramento.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it-IT" sz="220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 b="1"/>
                  <a:t>Learning Rate iniziale </a:t>
                </a:r>
                <a14:m>
                  <m:oMath xmlns:m="http://schemas.openxmlformats.org/officeDocument/2006/math">
                    <m:r>
                      <a:rPr lang="it-IT" sz="22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it-IT" sz="2200" b="0" i="0" smtClean="0">
                        <a:latin typeface="Cambria Math" panose="02040503050406030204" pitchFamily="18" charset="0"/>
                      </a:rPr>
                      <m:t>=0.0005</m:t>
                    </m:r>
                  </m:oMath>
                </a14:m>
                <a:endParaRPr lang="it-IT" sz="220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 b="1"/>
                  <a:t>Learning Rate drop </a:t>
                </a:r>
                <a:r>
                  <a:rPr lang="it-IT" sz="2200" b="1" err="1"/>
                  <a:t>factor</a:t>
                </a:r>
                <a:r>
                  <a:rPr lang="it-IT" sz="2200"/>
                  <a:t> = 0.7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 b="1"/>
                  <a:t>Learning Rate drop </a:t>
                </a:r>
                <a:r>
                  <a:rPr lang="it-IT" sz="2200" b="1" err="1"/>
                  <a:t>period</a:t>
                </a:r>
                <a:r>
                  <a:rPr lang="it-IT" sz="2200"/>
                  <a:t> = 3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it-IT" sz="2200"/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it-IT" sz="2200"/>
                  <a:t>Questo permette di stabilizzare l’apprendimento con il crescere delle epoche, ed evitare oscillazioni. Inoltre si è riscontrato che permette di guadagnare qualche punto percentuale sull’</a:t>
                </a:r>
                <a:r>
                  <a:rPr lang="it-IT" sz="2200" err="1"/>
                  <a:t>accuracy</a:t>
                </a:r>
                <a:r>
                  <a:rPr lang="it-IT" sz="2200"/>
                  <a:t> del modello.</a:t>
                </a:r>
              </a:p>
              <a:p>
                <a:pPr marL="342900" indent="-342900" algn="just"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it-IT" sz="2200"/>
              </a:p>
              <a:p>
                <a:pPr algn="just">
                  <a:buClr>
                    <a:schemeClr val="accent2"/>
                  </a:buClr>
                </a:pPr>
                <a:endParaRPr lang="it-IT" sz="2200"/>
              </a:p>
            </p:txBody>
          </p:sp>
        </mc:Choice>
        <mc:Fallback>
          <p:sp>
            <p:nvSpPr>
              <p:cNvPr id="9" name="Segnaposto testo 32">
                <a:extLst>
                  <a:ext uri="{FF2B5EF4-FFF2-40B4-BE49-F238E27FC236}">
                    <a16:creationId xmlns:a16="http://schemas.microsoft.com/office/drawing/2014/main" id="{E66C843E-489F-45BC-8D55-8ED279786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78" y="1965892"/>
                <a:ext cx="8579529" cy="993147"/>
              </a:xfrm>
              <a:prstGeom prst="rect">
                <a:avLst/>
              </a:prstGeom>
              <a:blipFill>
                <a:blip r:embed="rId3"/>
                <a:stretch>
                  <a:fillRect l="-782" t="-7362" r="-924" b="-33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B4593F0F-FA86-4D36-8F04-DB295A4E1D52}"/>
              </a:ext>
            </a:extLst>
          </p:cNvPr>
          <p:cNvSpPr txBox="1">
            <a:spLocks/>
          </p:cNvSpPr>
          <p:nvPr/>
        </p:nvSpPr>
        <p:spPr>
          <a:xfrm>
            <a:off x="518677" y="4496465"/>
            <a:ext cx="5310623" cy="20424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CBB3E2-4E87-4338-B6BD-9778786C8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300" y="2881723"/>
            <a:ext cx="3441698" cy="22944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EF931C6-2825-46D6-B15D-FB23B8CB787F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89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#3 [ResNet50]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 Evaluation and </a:t>
            </a:r>
            <a:r>
              <a:rPr lang="it-IT" err="1"/>
              <a:t>Predictions</a:t>
            </a:r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8" y="1965892"/>
            <a:ext cx="8579529" cy="9931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Dopo aver validato i migliori iper-parametri basandoci sulle predizioni ottenute sul </a:t>
            </a:r>
            <a:r>
              <a:rPr lang="it-IT" sz="2200" err="1"/>
              <a:t>Validation</a:t>
            </a:r>
            <a:r>
              <a:rPr lang="it-IT" sz="2200"/>
              <a:t> Set, è stata valutata la capacità di generalizzazione del modello, riaddestrando la rete sull’insieme </a:t>
            </a:r>
            <a:r>
              <a:rPr lang="it-IT" sz="2200" b="1"/>
              <a:t>Training set locale + </a:t>
            </a:r>
            <a:r>
              <a:rPr lang="it-IT" sz="2200" b="1" err="1"/>
              <a:t>Validation</a:t>
            </a:r>
            <a:r>
              <a:rPr lang="it-IT" sz="2200" b="1"/>
              <a:t> Set</a:t>
            </a:r>
            <a:r>
              <a:rPr lang="it-IT" sz="2200"/>
              <a:t> e valutando le prestazioni sul </a:t>
            </a:r>
            <a:r>
              <a:rPr lang="it-IT" sz="2200" b="1"/>
              <a:t>Test Set.</a:t>
            </a: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Per effettuare, poi, le predizioni definitive da sottomettere, si è optato per un riaddestramento sull’intero training set di 3720 immagini, ottenendo un’</a:t>
            </a:r>
            <a:r>
              <a:rPr lang="it-IT" sz="2200" i="1" err="1"/>
              <a:t>accuracy</a:t>
            </a:r>
            <a:r>
              <a:rPr lang="it-IT" sz="2200"/>
              <a:t> del </a:t>
            </a:r>
            <a:r>
              <a:rPr lang="it-IT" sz="2200" b="1"/>
              <a:t>99,16%</a:t>
            </a:r>
            <a:r>
              <a:rPr lang="it-IT" sz="2200"/>
              <a:t> sulla private </a:t>
            </a:r>
            <a:r>
              <a:rPr lang="it-IT" sz="2200" err="1"/>
              <a:t>leaderboard</a:t>
            </a:r>
            <a:r>
              <a:rPr lang="it-IT" sz="2200"/>
              <a:t> di </a:t>
            </a:r>
            <a:r>
              <a:rPr lang="it-IT" sz="2200" err="1"/>
              <a:t>Kaggle</a:t>
            </a:r>
            <a:r>
              <a:rPr lang="it-IT" sz="2200"/>
              <a:t>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B4593F0F-FA86-4D36-8F04-DB295A4E1D52}"/>
              </a:ext>
            </a:extLst>
          </p:cNvPr>
          <p:cNvSpPr txBox="1">
            <a:spLocks/>
          </p:cNvSpPr>
          <p:nvPr/>
        </p:nvSpPr>
        <p:spPr>
          <a:xfrm>
            <a:off x="518677" y="4496465"/>
            <a:ext cx="5310623" cy="20424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4714982-8FB4-4BBA-89E3-11DE65704C77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459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#3 [ResNet50]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Model Evaluation and </a:t>
            </a:r>
            <a:r>
              <a:rPr lang="it-IT" err="1"/>
              <a:t>Predictions</a:t>
            </a:r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8" y="1965892"/>
            <a:ext cx="9000879" cy="9931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Di seguito è riportata la curva di apprendimento sull’intero Training Set.</a:t>
            </a:r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B4593F0F-FA86-4D36-8F04-DB295A4E1D52}"/>
              </a:ext>
            </a:extLst>
          </p:cNvPr>
          <p:cNvSpPr txBox="1">
            <a:spLocks/>
          </p:cNvSpPr>
          <p:nvPr/>
        </p:nvSpPr>
        <p:spPr>
          <a:xfrm>
            <a:off x="518677" y="4496465"/>
            <a:ext cx="5310623" cy="20424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99EDE2-95ED-4E73-AFC5-4B242A59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81" y="2462465"/>
            <a:ext cx="8213271" cy="389388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8B5C26-06F5-4DC7-A231-3C75F26BEBEA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4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Ulteriori enhancements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9" y="1965892"/>
            <a:ext cx="8792470" cy="9931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Stratificazione delle immagini di training sull’attributo soggetto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Utilizzo di una </a:t>
            </a:r>
            <a:r>
              <a:rPr lang="it-IT" sz="2200" err="1"/>
              <a:t>ResNet</a:t>
            </a:r>
            <a:r>
              <a:rPr lang="it-IT" sz="2200"/>
              <a:t> con un numero di </a:t>
            </a:r>
            <a:r>
              <a:rPr lang="it-IT" sz="2200" err="1"/>
              <a:t>hidden</a:t>
            </a:r>
            <a:r>
              <a:rPr lang="it-IT" sz="2200"/>
              <a:t> </a:t>
            </a:r>
            <a:r>
              <a:rPr lang="it-IT" sz="2200" err="1"/>
              <a:t>layer</a:t>
            </a:r>
            <a:r>
              <a:rPr lang="it-IT" sz="2200"/>
              <a:t> superiore, prestando particolare attenzione ad un eventuale scenario di </a:t>
            </a:r>
            <a:r>
              <a:rPr lang="it-IT" sz="2200" err="1"/>
              <a:t>overfitting</a:t>
            </a:r>
            <a:r>
              <a:rPr lang="it-IT" sz="2200"/>
              <a:t> (es. ResNet152)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Data </a:t>
            </a:r>
            <a:r>
              <a:rPr lang="it-IT" sz="2200" err="1"/>
              <a:t>Augmentation</a:t>
            </a:r>
            <a:endParaRPr lang="it-IT" sz="2200"/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B4593F0F-FA86-4D36-8F04-DB295A4E1D52}"/>
              </a:ext>
            </a:extLst>
          </p:cNvPr>
          <p:cNvSpPr txBox="1">
            <a:spLocks/>
          </p:cNvSpPr>
          <p:nvPr/>
        </p:nvSpPr>
        <p:spPr>
          <a:xfrm>
            <a:off x="518677" y="4496465"/>
            <a:ext cx="5310623" cy="20424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8B5C26-06F5-4DC7-A231-3C75F26BEBEA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03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Business </a:t>
            </a:r>
            <a:r>
              <a:rPr lang="it-IT" b="0" err="1"/>
              <a:t>Understanding</a:t>
            </a:r>
            <a:endParaRPr lang="it-IT" b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 err="1"/>
              <a:t>Fingerprint</a:t>
            </a:r>
            <a:r>
              <a:rPr lang="it-IT"/>
              <a:t> </a:t>
            </a:r>
            <a:r>
              <a:rPr lang="it-IT" err="1"/>
              <a:t>Liveness</a:t>
            </a:r>
            <a:r>
              <a:rPr lang="it-IT"/>
              <a:t> </a:t>
            </a:r>
            <a:r>
              <a:rPr lang="it-IT" err="1"/>
              <a:t>Detection</a:t>
            </a:r>
            <a:endParaRPr lang="it-IT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873044"/>
            <a:ext cx="5475290" cy="781188"/>
          </a:xfrm>
        </p:spPr>
        <p:txBody>
          <a:bodyPr rtlCol="0"/>
          <a:lstStyle/>
          <a:p>
            <a:pPr rtl="0"/>
            <a:r>
              <a:rPr lang="it-IT"/>
              <a:t>Problema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746444"/>
            <a:ext cx="11141614" cy="1523863"/>
          </a:xfrm>
        </p:spPr>
        <p:txBody>
          <a:bodyPr rtlCol="0"/>
          <a:lstStyle/>
          <a:p>
            <a:pPr algn="just" rtl="0">
              <a:buClr>
                <a:schemeClr val="accent2"/>
              </a:buClr>
            </a:pPr>
            <a:r>
              <a:rPr lang="it-IT"/>
              <a:t>La facilità nell’applicazione di metodi di falsificazione delle impronte digitali, unita al crescente sviluppo di metodi basati su CNN, per eseguire </a:t>
            </a:r>
            <a:r>
              <a:rPr lang="it-IT" b="1" err="1"/>
              <a:t>Adversarial</a:t>
            </a:r>
            <a:r>
              <a:rPr lang="it-IT"/>
              <a:t> </a:t>
            </a:r>
            <a:r>
              <a:rPr lang="it-IT" b="1" err="1"/>
              <a:t>Perturbation</a:t>
            </a:r>
            <a:r>
              <a:rPr lang="it-IT" b="1"/>
              <a:t> Attacks</a:t>
            </a:r>
            <a:r>
              <a:rPr lang="it-IT"/>
              <a:t>,</a:t>
            </a:r>
            <a:r>
              <a:rPr lang="it-IT" b="1"/>
              <a:t> </a:t>
            </a:r>
            <a:r>
              <a:rPr lang="it-IT"/>
              <a:t>sono stati i maggiori propulsori per la progettazione di sistemi di </a:t>
            </a:r>
            <a:r>
              <a:rPr lang="it-IT" b="1" err="1"/>
              <a:t>Liveness</a:t>
            </a:r>
            <a:r>
              <a:rPr lang="it-IT" b="1"/>
              <a:t> </a:t>
            </a:r>
            <a:r>
              <a:rPr lang="it-IT" b="1" err="1"/>
              <a:t>Detection</a:t>
            </a:r>
            <a:r>
              <a:rPr lang="it-IT" b="1"/>
              <a:t> </a:t>
            </a:r>
            <a:r>
              <a:rPr lang="it-IT"/>
              <a:t>i quali, a loro volta, possono essere basati su CNN.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68" y="3971925"/>
            <a:ext cx="5475600" cy="781188"/>
          </a:xfrm>
        </p:spPr>
        <p:txBody>
          <a:bodyPr rtlCol="0"/>
          <a:lstStyle/>
          <a:p>
            <a:pPr rtl="0"/>
            <a:r>
              <a:rPr lang="it-IT"/>
              <a:t>Soluzioni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8368" y="4753113"/>
            <a:ext cx="11141614" cy="1603237"/>
          </a:xfrm>
        </p:spPr>
        <p:txBody>
          <a:bodyPr rtlCol="0"/>
          <a:lstStyle/>
          <a:p>
            <a:pPr algn="just" rtl="0">
              <a:buClr>
                <a:schemeClr val="accent2"/>
              </a:buClr>
            </a:pPr>
            <a:r>
              <a:rPr lang="it-IT"/>
              <a:t>In questa fase di Business </a:t>
            </a:r>
            <a:r>
              <a:rPr lang="it-IT" err="1"/>
              <a:t>Understanding</a:t>
            </a:r>
            <a:r>
              <a:rPr lang="it-IT"/>
              <a:t>, con la lettura di diversi articoli scientifici si è provveduto ad analizzare lo stato dell’arte delle metodologie </a:t>
            </a:r>
            <a:r>
              <a:rPr lang="it-IT" err="1"/>
              <a:t>pre</a:t>
            </a:r>
            <a:r>
              <a:rPr lang="it-IT"/>
              <a:t>-esistenti, soprattutto quelle inerenti i metodi LCPD per l’estrazione delle features. 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EBCBBC-443B-45CA-8C6A-03B967A74C81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Data </a:t>
            </a:r>
            <a:r>
              <a:rPr lang="it-IT" b="0" err="1"/>
              <a:t>Understanding</a:t>
            </a:r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418162"/>
            <a:ext cx="7368596" cy="608895"/>
          </a:xfrm>
        </p:spPr>
        <p:txBody>
          <a:bodyPr rtlCol="0"/>
          <a:lstStyle/>
          <a:p>
            <a:pPr rtl="0"/>
            <a:r>
              <a:rPr lang="it-IT"/>
              <a:t>Analisi del dataset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1"/>
            <a:ext cx="8579529" cy="4476681"/>
          </a:xfrm>
        </p:spPr>
        <p:txBody>
          <a:bodyPr rtlCol="0"/>
          <a:lstStyle/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Il </a:t>
            </a:r>
            <a:r>
              <a:rPr lang="it-IT" b="1"/>
              <a:t>training set </a:t>
            </a:r>
            <a:r>
              <a:rPr lang="it-IT"/>
              <a:t>fornito è composto da 3720 immagini etichettate con le classi ‘</a:t>
            </a:r>
            <a:r>
              <a:rPr lang="it-IT" err="1"/>
              <a:t>Clean</a:t>
            </a:r>
            <a:r>
              <a:rPr lang="it-IT"/>
              <a:t>’ e ‘</a:t>
            </a:r>
            <a:r>
              <a:rPr lang="it-IT" err="1"/>
              <a:t>Adversarial</a:t>
            </a:r>
            <a:r>
              <a:rPr lang="it-IT"/>
              <a:t>’, oltre che suddivise in gruppi da 10, e identificate con un indice del soggetto a cui appartengono le impronte.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Il </a:t>
            </a:r>
            <a:r>
              <a:rPr lang="it-IT" b="1"/>
              <a:t>test set </a:t>
            </a:r>
            <a:r>
              <a:rPr lang="it-IT"/>
              <a:t>fornito rappresenta un insieme di 1200 immagini di cui è necessario predire l’etichetta della classe.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Le immagini sono di </a:t>
            </a:r>
            <a:r>
              <a:rPr lang="it-IT" b="1"/>
              <a:t>dimensioni 252x324 a tre canali</a:t>
            </a:r>
            <a:r>
              <a:rPr lang="it-IT"/>
              <a:t>,</a:t>
            </a:r>
            <a:r>
              <a:rPr lang="it-IT" b="1"/>
              <a:t> </a:t>
            </a:r>
            <a:r>
              <a:rPr lang="it-IT"/>
              <a:t>anche se ognuno di essi contiene lo stesso contenuto informativo.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Il dataset fornito è già processato in modo da fornire opportunamente solo la </a:t>
            </a:r>
            <a:r>
              <a:rPr lang="it-IT" b="1" err="1"/>
              <a:t>Region</a:t>
            </a:r>
            <a:r>
              <a:rPr lang="it-IT" b="1"/>
              <a:t> of </a:t>
            </a:r>
            <a:r>
              <a:rPr lang="it-IT" b="1" err="1"/>
              <a:t>Interest</a:t>
            </a:r>
            <a:r>
              <a:rPr lang="it-IT"/>
              <a:t>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Si presume che il dataset sia relativo ad immagini generate con scanner </a:t>
            </a:r>
            <a:r>
              <a:rPr lang="it-IT" i="1"/>
              <a:t>‘</a:t>
            </a:r>
            <a:r>
              <a:rPr lang="it-IT" i="1" err="1"/>
              <a:t>DigitalPersona</a:t>
            </a:r>
            <a:r>
              <a:rPr lang="it-IT" i="1"/>
              <a:t>’ </a:t>
            </a:r>
            <a:r>
              <a:rPr lang="it-IT"/>
              <a:t>data la congruenza con le dimensioni.</a:t>
            </a:r>
            <a:endParaRPr lang="it-IT" i="1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/>
          </a:p>
        </p:txBody>
      </p:sp>
      <p:pic>
        <p:nvPicPr>
          <p:cNvPr id="11" name="Immagine 10" descr="Immagine che contiene invertebrato, corallo, celenterato&#10;&#10;Descrizione generata automaticamente">
            <a:extLst>
              <a:ext uri="{FF2B5EF4-FFF2-40B4-BE49-F238E27FC236}">
                <a16:creationId xmlns:a16="http://schemas.microsoft.com/office/drawing/2014/main" id="{F482F46A-CF95-467E-902A-0A065BFD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781" y="2816623"/>
            <a:ext cx="1920406" cy="24690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CF4D47-108C-4649-A701-AB957BE936D5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#1 [LCPD-PCA-SVM]</a:t>
            </a:r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418162"/>
            <a:ext cx="7368596" cy="608895"/>
          </a:xfrm>
        </p:spPr>
        <p:txBody>
          <a:bodyPr rtlCol="0"/>
          <a:lstStyle/>
          <a:p>
            <a:pPr rtl="0"/>
            <a:r>
              <a:rPr lang="it-IT"/>
              <a:t>Data </a:t>
            </a:r>
            <a:r>
              <a:rPr lang="it-IT" err="1"/>
              <a:t>Preparation</a:t>
            </a:r>
            <a:endParaRPr lang="it-IT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3" y="2005761"/>
            <a:ext cx="8579529" cy="1423239"/>
          </a:xfrm>
        </p:spPr>
        <p:txBody>
          <a:bodyPr rtlCol="0"/>
          <a:lstStyle/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Eliminazione dell’informazione ‘</a:t>
            </a:r>
            <a:r>
              <a:rPr lang="it-IT" i="1" err="1"/>
              <a:t>Subject</a:t>
            </a:r>
            <a:r>
              <a:rPr lang="it-IT"/>
              <a:t>’ dalle immagini di training, tramite script Python: spostamento nella directory di livello superiore e </a:t>
            </a:r>
            <a:r>
              <a:rPr lang="it-IT" i="1" err="1"/>
              <a:t>renaming</a:t>
            </a:r>
            <a:r>
              <a:rPr lang="it-IT"/>
              <a:t>,</a:t>
            </a:r>
            <a:r>
              <a:rPr lang="it-IT" i="1"/>
              <a:t> </a:t>
            </a:r>
            <a:r>
              <a:rPr lang="it-IT"/>
              <a:t>per evitare la sovrascrittura dei duplicati.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Utilizzo delle immagini originali, senza ridimensionamento o modifica delle bande.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781724-4905-4DDC-A07C-65E316212583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3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C43E2C9-F78A-4433-98B5-0DD11212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876" y="4008339"/>
            <a:ext cx="6539124" cy="2654295"/>
          </a:xfrm>
          <a:prstGeom prst="rect">
            <a:avLst/>
          </a:prstGeom>
        </p:spPr>
      </p:pic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#1 [LCPD-PCA-SVM]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Features </a:t>
            </a:r>
            <a:r>
              <a:rPr lang="it-IT" err="1"/>
              <a:t>Extraction</a:t>
            </a:r>
            <a:r>
              <a:rPr lang="it-IT"/>
              <a:t> &amp; </a:t>
            </a:r>
            <a:r>
              <a:rPr lang="it-IT" err="1"/>
              <a:t>Selection</a:t>
            </a:r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8" y="1965892"/>
            <a:ext cx="8579529" cy="20424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 b="1"/>
              <a:t>LCPD</a:t>
            </a:r>
            <a:r>
              <a:rPr lang="it-IT" sz="2200"/>
              <a:t> è un approccio all’estrazione delle features delle impronte digitali basato su descrittori locali, che quindi analizza piccole patches delle immagini.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Il descrittore proposto è ottenuto dalla concatenazione di una </a:t>
            </a:r>
            <a:r>
              <a:rPr lang="it-IT" sz="2200" b="1"/>
              <a:t>componente spaziale </a:t>
            </a:r>
            <a:r>
              <a:rPr lang="it-IT" sz="2200"/>
              <a:t>basata sul descrittore già noto </a:t>
            </a:r>
            <a:r>
              <a:rPr lang="it-IT" sz="2200" b="1"/>
              <a:t>WLD</a:t>
            </a:r>
            <a:r>
              <a:rPr lang="it-IT" sz="2200"/>
              <a:t>, e una </a:t>
            </a:r>
            <a:r>
              <a:rPr lang="it-IT" sz="2200" b="1"/>
              <a:t>componente di fase </a:t>
            </a:r>
            <a:r>
              <a:rPr lang="it-IT" sz="2200"/>
              <a:t>ottenuta da una versione del descrittore </a:t>
            </a:r>
            <a:r>
              <a:rPr lang="it-IT" sz="2200" b="1"/>
              <a:t>LPQ</a:t>
            </a:r>
            <a:r>
              <a:rPr lang="it-IT" sz="2200"/>
              <a:t>. 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5" name="Segnaposto testo 32">
            <a:extLst>
              <a:ext uri="{FF2B5EF4-FFF2-40B4-BE49-F238E27FC236}">
                <a16:creationId xmlns:a16="http://schemas.microsoft.com/office/drawing/2014/main" id="{B4593F0F-FA86-4D36-8F04-DB295A4E1D52}"/>
              </a:ext>
            </a:extLst>
          </p:cNvPr>
          <p:cNvSpPr txBox="1">
            <a:spLocks/>
          </p:cNvSpPr>
          <p:nvPr/>
        </p:nvSpPr>
        <p:spPr>
          <a:xfrm>
            <a:off x="518677" y="4496465"/>
            <a:ext cx="5310623" cy="204244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Il risultato ottenuto dalla concatenazione è un </a:t>
            </a:r>
            <a:r>
              <a:rPr lang="it-IT" sz="2200" b="1"/>
              <a:t>istogramma</a:t>
            </a:r>
            <a:r>
              <a:rPr lang="it-IT" sz="2200"/>
              <a:t> che può essere utilizzato come vettore di features.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Per ridurre la complessità computazionale delle fasi successive viene applicata una </a:t>
            </a:r>
            <a:r>
              <a:rPr lang="it-IT" sz="2200" b="1"/>
              <a:t>PCA al 95% </a:t>
            </a:r>
            <a:r>
              <a:rPr lang="it-IT" sz="2200"/>
              <a:t>della varianza (2304-&gt;1289 features)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CFC08D-7287-4C9A-A717-7456328BECAB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46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#1 [LCPD-PCA-SVM]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Modeling</a:t>
            </a:r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8" y="1965892"/>
            <a:ext cx="10846008" cy="760979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Di seguito è riportato il </a:t>
            </a:r>
            <a:r>
              <a:rPr lang="it-IT" sz="2200" i="1" err="1"/>
              <a:t>Knime</a:t>
            </a:r>
            <a:r>
              <a:rPr lang="it-IT" sz="2200" i="1"/>
              <a:t> Workflow </a:t>
            </a:r>
            <a:r>
              <a:rPr lang="it-IT" sz="2200"/>
              <a:t>che permette di operare l’</a:t>
            </a:r>
            <a:r>
              <a:rPr lang="it-IT" sz="2200" b="1"/>
              <a:t>import</a:t>
            </a:r>
            <a:r>
              <a:rPr lang="it-IT" sz="2200"/>
              <a:t> delle features, il </a:t>
            </a:r>
            <a:r>
              <a:rPr lang="it-IT" sz="2200" b="1" err="1"/>
              <a:t>pre</a:t>
            </a:r>
            <a:r>
              <a:rPr lang="it-IT" sz="2200" b="1"/>
              <a:t>-processing</a:t>
            </a:r>
            <a:r>
              <a:rPr lang="it-IT" sz="2200"/>
              <a:t> dei dati, la </a:t>
            </a:r>
            <a:r>
              <a:rPr lang="it-IT" sz="2200" b="1"/>
              <a:t>model </a:t>
            </a:r>
            <a:r>
              <a:rPr lang="it-IT" sz="2200" b="1" err="1"/>
              <a:t>evaluation</a:t>
            </a:r>
            <a:r>
              <a:rPr lang="it-IT" sz="2200" b="1"/>
              <a:t> </a:t>
            </a:r>
            <a:r>
              <a:rPr lang="it-IT" sz="2200"/>
              <a:t>del modello precedentemente selezionato ed infine effettuare le </a:t>
            </a:r>
            <a:r>
              <a:rPr lang="it-IT" sz="2200" b="1"/>
              <a:t>predizioni</a:t>
            </a:r>
            <a:r>
              <a:rPr lang="it-IT" sz="2200"/>
              <a:t> sui dati da classificare. 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B842D2C-149D-4E4F-8E68-FB8E55FB58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8040"/>
          <a:stretch/>
        </p:blipFill>
        <p:spPr>
          <a:xfrm>
            <a:off x="1549965" y="2970654"/>
            <a:ext cx="8783434" cy="368276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1C6DB1-FBF2-4CE4-B09D-494AA5A14BAD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31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0"/>
              <a:t>Tentativo #1 [LCPD-PCA-SVM]</a:t>
            </a:r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err="1"/>
              <a:t>Modeling</a:t>
            </a:r>
            <a:r>
              <a:rPr lang="it-IT"/>
              <a:t> </a:t>
            </a:r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8" y="1965892"/>
            <a:ext cx="10846008" cy="105414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Il Workflow applica normalizzazione gaussiana alle features in ingresso, l’analisi a componenti principali per ridurre la </a:t>
            </a:r>
            <a:r>
              <a:rPr lang="it-IT" sz="2200" err="1"/>
              <a:t>dimensionalità</a:t>
            </a:r>
            <a:r>
              <a:rPr lang="it-IT" sz="2200"/>
              <a:t> dello spazio delle features, oltre che operare lo splitting dei dati di training, con stratificazione sulla classe, per realizzare </a:t>
            </a:r>
            <a:r>
              <a:rPr lang="it-IT" sz="2200" b="1"/>
              <a:t>model tuning </a:t>
            </a:r>
            <a:r>
              <a:rPr lang="it-IT" sz="2200"/>
              <a:t>e </a:t>
            </a:r>
            <a:r>
              <a:rPr lang="it-IT" sz="2200" b="1"/>
              <a:t>model </a:t>
            </a:r>
            <a:r>
              <a:rPr lang="it-IT" sz="2200" b="1" err="1"/>
              <a:t>evaluation</a:t>
            </a:r>
            <a:r>
              <a:rPr lang="it-IT" sz="2200" b="1"/>
              <a:t> </a:t>
            </a:r>
            <a:r>
              <a:rPr lang="it-IT" sz="2200"/>
              <a:t>(60%-20%-20%).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0" name="Segnaposto testo 32">
            <a:extLst>
              <a:ext uri="{FF2B5EF4-FFF2-40B4-BE49-F238E27FC236}">
                <a16:creationId xmlns:a16="http://schemas.microsoft.com/office/drawing/2014/main" id="{72AA197F-795E-4A5D-88E2-114610F652DA}"/>
              </a:ext>
            </a:extLst>
          </p:cNvPr>
          <p:cNvSpPr txBox="1">
            <a:spLocks/>
          </p:cNvSpPr>
          <p:nvPr/>
        </p:nvSpPr>
        <p:spPr>
          <a:xfrm>
            <a:off x="518678" y="3364218"/>
            <a:ext cx="10846008" cy="760979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Per effettuare il tuning degli </a:t>
            </a:r>
            <a:r>
              <a:rPr lang="it-IT" sz="2200" err="1"/>
              <a:t>iperparametri</a:t>
            </a:r>
            <a:r>
              <a:rPr lang="it-IT" sz="2200"/>
              <a:t> viene adoperato il </a:t>
            </a:r>
            <a:r>
              <a:rPr lang="it-IT" sz="2200" b="1" err="1"/>
              <a:t>Validation</a:t>
            </a:r>
            <a:r>
              <a:rPr lang="it-IT" sz="2200" b="1"/>
              <a:t> Set</a:t>
            </a:r>
            <a:r>
              <a:rPr lang="it-IT" sz="2200"/>
              <a:t>, mentre per valutare l’errore di generalizzazione commesso dal modello, viene adoperato il </a:t>
            </a:r>
            <a:r>
              <a:rPr lang="it-IT" sz="2200" b="1"/>
              <a:t>Test Set Locale</a:t>
            </a:r>
            <a:r>
              <a:rPr lang="it-IT" sz="2200"/>
              <a:t>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/>
              <a:t>In particolare, nella configurazione mostrata, vengono testati i modelli ‘Support </a:t>
            </a:r>
            <a:r>
              <a:rPr lang="it-IT" sz="2200" err="1"/>
              <a:t>Vector</a:t>
            </a:r>
            <a:r>
              <a:rPr lang="it-IT" sz="2200"/>
              <a:t> Machine’ e ‘</a:t>
            </a:r>
            <a:r>
              <a:rPr lang="it-IT" sz="2200" err="1"/>
              <a:t>MultiLayer</a:t>
            </a:r>
            <a:r>
              <a:rPr lang="it-IT" sz="2200"/>
              <a:t> </a:t>
            </a:r>
            <a:r>
              <a:rPr lang="it-IT" sz="2200" err="1"/>
              <a:t>Perceptron</a:t>
            </a:r>
            <a:r>
              <a:rPr lang="it-IT" sz="2200"/>
              <a:t>’, semplicemente sostituendo i blocchi di </a:t>
            </a:r>
            <a:r>
              <a:rPr lang="it-IT" sz="2200" i="1"/>
              <a:t>learning</a:t>
            </a:r>
            <a:r>
              <a:rPr lang="it-IT" sz="2200"/>
              <a:t> e di </a:t>
            </a:r>
            <a:r>
              <a:rPr lang="it-IT" sz="2200" i="1" err="1"/>
              <a:t>prediction</a:t>
            </a:r>
            <a:r>
              <a:rPr lang="it-IT" sz="2200"/>
              <a:t>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200" b="1"/>
              <a:t>Problema</a:t>
            </a:r>
            <a:r>
              <a:rPr lang="it-IT" sz="2200"/>
              <a:t>: pur ottenendo sul Test Set locale un’</a:t>
            </a:r>
            <a:r>
              <a:rPr lang="it-IT" sz="2200" err="1"/>
              <a:t>accuracy</a:t>
            </a:r>
            <a:r>
              <a:rPr lang="it-IT" sz="2200"/>
              <a:t> dell’85% circa, le prestazioni della soluzione, valutate da </a:t>
            </a:r>
            <a:r>
              <a:rPr lang="it-IT" sz="2200" err="1"/>
              <a:t>Kaggle</a:t>
            </a:r>
            <a:r>
              <a:rPr lang="it-IT" sz="2200"/>
              <a:t>, si aggirano intorno al 50%.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it-IT" sz="22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0F1B06-8B1B-4B2A-A0E5-63CB025D2393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97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o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9294793" cy="1147969"/>
          </a:xfrm>
        </p:spPr>
        <p:txBody>
          <a:bodyPr rtlCol="0">
            <a:normAutofit/>
          </a:bodyPr>
          <a:lstStyle/>
          <a:p>
            <a:pPr rtl="0"/>
            <a:r>
              <a:rPr lang="it-IT" b="0"/>
              <a:t>Tentativo #2 [AUG-VGG19-PCA-SVM]</a:t>
            </a:r>
            <a:endParaRPr lang="it-IT"/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1418162"/>
            <a:ext cx="7368596" cy="608895"/>
          </a:xfrm>
        </p:spPr>
        <p:txBody>
          <a:bodyPr rtlCol="0"/>
          <a:lstStyle/>
          <a:p>
            <a:pPr rtl="0"/>
            <a:r>
              <a:rPr lang="it-IT"/>
              <a:t>Data </a:t>
            </a:r>
            <a:r>
              <a:rPr lang="it-IT" err="1"/>
              <a:t>Preparation</a:t>
            </a:r>
            <a:endParaRPr lang="it-IT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1790839"/>
            <a:ext cx="8579529" cy="1423239"/>
          </a:xfrm>
        </p:spPr>
        <p:txBody>
          <a:bodyPr rtlCol="0"/>
          <a:lstStyle/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Eliminazione dell’informazione ‘</a:t>
            </a:r>
            <a:r>
              <a:rPr lang="it-IT" i="1" err="1"/>
              <a:t>Subject</a:t>
            </a:r>
            <a:r>
              <a:rPr lang="it-IT"/>
              <a:t>’ dalle immagini di training, tramite script Python: spostamento nella directory di livello superiore e </a:t>
            </a:r>
            <a:r>
              <a:rPr lang="it-IT" i="1" err="1"/>
              <a:t>renaming</a:t>
            </a:r>
            <a:r>
              <a:rPr lang="it-IT"/>
              <a:t>,</a:t>
            </a:r>
            <a:r>
              <a:rPr lang="it-IT" i="1"/>
              <a:t> </a:t>
            </a:r>
            <a:r>
              <a:rPr lang="it-IT"/>
              <a:t>per evitare la sovrascrittura dei duplicati.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b="1"/>
              <a:t>Patch </a:t>
            </a:r>
            <a:r>
              <a:rPr lang="it-IT" b="1" err="1"/>
              <a:t>Extraction</a:t>
            </a:r>
            <a:r>
              <a:rPr lang="it-IT" b="1"/>
              <a:t> </a:t>
            </a:r>
            <a:r>
              <a:rPr lang="it-IT"/>
              <a:t>dalle immagini originali (126x126), tramite script MATLAB. Nelle fasi successive, viene utilizzata una rete deep </a:t>
            </a:r>
            <a:r>
              <a:rPr lang="it-IT" err="1"/>
              <a:t>pre</a:t>
            </a:r>
            <a:r>
              <a:rPr lang="it-IT"/>
              <a:t>-addestrata su immagini quadrate di dimensione 224x224. Dunque, si è pensato di estrarre patch quadrate per adeguare meglio il dataset, oltre che fare </a:t>
            </a:r>
            <a:r>
              <a:rPr lang="it-IT" b="1"/>
              <a:t>data </a:t>
            </a:r>
            <a:r>
              <a:rPr lang="it-IT" b="1" err="1"/>
              <a:t>augmentation</a:t>
            </a:r>
            <a:r>
              <a:rPr lang="it-IT"/>
              <a:t> sul training set.</a:t>
            </a:r>
          </a:p>
          <a:p>
            <a:pPr marL="342900" indent="-342900" algn="just" rtl="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b="1"/>
              <a:t>Classificazione</a:t>
            </a:r>
            <a:r>
              <a:rPr lang="it-IT"/>
              <a:t>: diventa un problema multi-</a:t>
            </a:r>
            <a:r>
              <a:rPr lang="it-IT" err="1"/>
              <a:t>instance</a:t>
            </a:r>
            <a:r>
              <a:rPr lang="it-IT"/>
              <a:t>. Deve essere scelta una strategia di classificazione, ad esempio a maggioranza, sulle predizioni per ognuna delle 5 patch (</a:t>
            </a:r>
            <a:r>
              <a:rPr lang="it-IT" b="1"/>
              <a:t>aggregazione dell’output</a:t>
            </a:r>
            <a:r>
              <a:rPr lang="it-IT"/>
              <a:t>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D69D5E-9DD7-4ECA-B7BF-081500A3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586" y="2005761"/>
            <a:ext cx="2465612" cy="31700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7AE4E8-B081-479E-A349-6873D3B0C3B6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61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8" name="Segnaposto testo 18">
            <a:extLst>
              <a:ext uri="{FF2B5EF4-FFF2-40B4-BE49-F238E27FC236}">
                <a16:creationId xmlns:a16="http://schemas.microsoft.com/office/drawing/2014/main" id="{555583D6-CC90-49F5-A0F8-FA33281FB03D}"/>
              </a:ext>
            </a:extLst>
          </p:cNvPr>
          <p:cNvSpPr txBox="1">
            <a:spLocks/>
          </p:cNvSpPr>
          <p:nvPr/>
        </p:nvSpPr>
        <p:spPr>
          <a:xfrm>
            <a:off x="518678" y="1356997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Features </a:t>
            </a:r>
            <a:r>
              <a:rPr lang="it-IT" err="1"/>
              <a:t>Extraction</a:t>
            </a:r>
            <a:r>
              <a:rPr lang="it-IT"/>
              <a:t> &amp; </a:t>
            </a:r>
            <a:r>
              <a:rPr lang="it-IT" err="1"/>
              <a:t>Selection</a:t>
            </a:r>
            <a:endParaRPr lang="it-IT"/>
          </a:p>
        </p:txBody>
      </p:sp>
      <p:sp>
        <p:nvSpPr>
          <p:cNvPr id="9" name="Segnaposto testo 32">
            <a:extLst>
              <a:ext uri="{FF2B5EF4-FFF2-40B4-BE49-F238E27FC236}">
                <a16:creationId xmlns:a16="http://schemas.microsoft.com/office/drawing/2014/main" id="{E66C843E-489F-45BC-8D55-8ED279786007}"/>
              </a:ext>
            </a:extLst>
          </p:cNvPr>
          <p:cNvSpPr txBox="1">
            <a:spLocks/>
          </p:cNvSpPr>
          <p:nvPr/>
        </p:nvSpPr>
        <p:spPr>
          <a:xfrm>
            <a:off x="518678" y="1965892"/>
            <a:ext cx="8935565" cy="2139577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La fase di features </a:t>
            </a:r>
            <a:r>
              <a:rPr lang="it-IT" err="1"/>
              <a:t>extraction</a:t>
            </a:r>
            <a:r>
              <a:rPr lang="it-IT"/>
              <a:t> è operata tramite approccio deep utilizzando una rete </a:t>
            </a:r>
            <a:r>
              <a:rPr lang="it-IT" b="1"/>
              <a:t>VGG19</a:t>
            </a:r>
            <a:r>
              <a:rPr lang="it-IT"/>
              <a:t> </a:t>
            </a:r>
            <a:r>
              <a:rPr lang="it-IT" i="1" err="1"/>
              <a:t>pretrained</a:t>
            </a:r>
            <a:r>
              <a:rPr lang="it-IT"/>
              <a:t>, quindi inizializzata con dei pesi appresi sul dataset </a:t>
            </a:r>
            <a:r>
              <a:rPr lang="it-IT" i="1" err="1"/>
              <a:t>ImageNet</a:t>
            </a:r>
            <a:r>
              <a:rPr lang="it-IT"/>
              <a:t>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/>
              <a:t>Tutte le successive fasi non variano rispetto al ‘Tentativo #1’ e viene progettato lo stesso identico Workflow mostrato in precedenza, prevedendo una fase finale di </a:t>
            </a:r>
            <a:r>
              <a:rPr lang="it-IT" i="1" err="1"/>
              <a:t>voting</a:t>
            </a:r>
            <a:r>
              <a:rPr lang="it-IT"/>
              <a:t>, relativa alla classificazione della singola immagine sulla base di quelle relative a ciascuna patch.</a:t>
            </a:r>
          </a:p>
          <a:p>
            <a:pPr marL="342900" indent="-34290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b="1"/>
              <a:t>Problema</a:t>
            </a:r>
            <a:r>
              <a:rPr lang="it-IT"/>
              <a:t>: il dataset </a:t>
            </a:r>
            <a:r>
              <a:rPr lang="it-IT" i="1" err="1"/>
              <a:t>augmented</a:t>
            </a:r>
            <a:r>
              <a:rPr lang="it-IT"/>
              <a:t> consta di 16800 istanze, ciascuna caratterizzata da 4096 features. Ciò ha comportato una notevole difficoltà nel processing della PCA e dunque non si è riusciti a proseguire con le successive fasi dell’analisi.</a:t>
            </a:r>
          </a:p>
        </p:txBody>
      </p:sp>
      <p:sp>
        <p:nvSpPr>
          <p:cNvPr id="12" name="Titolo 13">
            <a:extLst>
              <a:ext uri="{FF2B5EF4-FFF2-40B4-BE49-F238E27FC236}">
                <a16:creationId xmlns:a16="http://schemas.microsoft.com/office/drawing/2014/main" id="{80D4936C-A0CC-4216-BAC7-14FAD5E8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7" y="209028"/>
            <a:ext cx="9294793" cy="1147969"/>
          </a:xfrm>
        </p:spPr>
        <p:txBody>
          <a:bodyPr rtlCol="0">
            <a:normAutofit/>
          </a:bodyPr>
          <a:lstStyle/>
          <a:p>
            <a:pPr rtl="0"/>
            <a:r>
              <a:rPr lang="it-IT" b="0"/>
              <a:t>Tentativo #2 [AUG-VGG19-PCA-SVM]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E29696-B305-4F3E-A5D1-151BEB575229}"/>
              </a:ext>
            </a:extLst>
          </p:cNvPr>
          <p:cNvSpPr txBox="1"/>
          <p:nvPr/>
        </p:nvSpPr>
        <p:spPr>
          <a:xfrm>
            <a:off x="10873273" y="227628"/>
            <a:ext cx="1318727" cy="5748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77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28_TF00951641.potx" id="{F74172DB-5E34-45EC-8A97-0C88910C42B9}" vid="{5C70FAD9-DA18-40BE-B3D6-91A252A5E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A262E61FA92845A705870AB64979DC" ma:contentTypeVersion="6" ma:contentTypeDescription="Create a new document." ma:contentTypeScope="" ma:versionID="27dfec77e9e0bebcfcd8f41c3b97147d">
  <xsd:schema xmlns:xsd="http://www.w3.org/2001/XMLSchema" xmlns:xs="http://www.w3.org/2001/XMLSchema" xmlns:p="http://schemas.microsoft.com/office/2006/metadata/properties" xmlns:ns2="3cbd02ce-0fa1-4ca8-8b40-569586bc8e65" targetNamespace="http://schemas.microsoft.com/office/2006/metadata/properties" ma:root="true" ma:fieldsID="7b403934faba6bc6bb3b75f55ed9da2c" ns2:_="">
    <xsd:import namespace="3cbd02ce-0fa1-4ca8-8b40-569586bc8e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bd02ce-0fa1-4ca8-8b40-569586bc8e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83A1B9-6D13-40E8-A215-BEEF8F3FEDA5}">
  <ds:schemaRefs>
    <ds:schemaRef ds:uri="3cbd02ce-0fa1-4ca8-8b40-569586bc8e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3cbd02ce-0fa1-4ca8-8b40-569586bc8e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esagono chiara</Template>
  <Application>Microsoft Office PowerPoint</Application>
  <PresentationFormat>Widescreen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di Office</vt:lpstr>
      <vt:lpstr>Fingerprint Liveness Detection</vt:lpstr>
      <vt:lpstr>Business Understanding</vt:lpstr>
      <vt:lpstr>Data Understanding</vt:lpstr>
      <vt:lpstr>Tentativo #1 [LCPD-PCA-SVM]</vt:lpstr>
      <vt:lpstr>Tentativo #1 [LCPD-PCA-SVM]</vt:lpstr>
      <vt:lpstr>Tentativo #1 [LCPD-PCA-SVM]</vt:lpstr>
      <vt:lpstr>Tentativo #1 [LCPD-PCA-SVM]</vt:lpstr>
      <vt:lpstr>Tentativo #2 [AUG-VGG19-PCA-SVM]</vt:lpstr>
      <vt:lpstr>Tentativo #2 [AUG-VGG19-PCA-SVM]</vt:lpstr>
      <vt:lpstr>Tentativo #3 [ResNet50]</vt:lpstr>
      <vt:lpstr>Tentativo #3 [ResNet50]</vt:lpstr>
      <vt:lpstr>Tentativo #3 [ResNet50]</vt:lpstr>
      <vt:lpstr>Tentativo #3 [ResNet50]</vt:lpstr>
      <vt:lpstr>Tentativo #3 [ResNet50]</vt:lpstr>
      <vt:lpstr>Tentativo #3 [ResNet50]</vt:lpstr>
      <vt:lpstr>Ulteriori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liveness detection</dc:title>
  <dc:creator>CARMINE CESARANO</dc:creator>
  <cp:revision>1</cp:revision>
  <dcterms:created xsi:type="dcterms:W3CDTF">2021-03-10T19:01:59Z</dcterms:created>
  <dcterms:modified xsi:type="dcterms:W3CDTF">2021-03-22T16:19:16Z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0x01010041A262E61FA92845A705870AB64979DC</vt:lpwstr>
  </property>
</Properties>
</file>