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sldIdLst>
    <p:sldId id="259" r:id="rId5"/>
    <p:sldId id="268" r:id="rId6"/>
    <p:sldId id="273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9005" autoAdjust="0"/>
  </p:normalViewPr>
  <p:slideViewPr>
    <p:cSldViewPr snapToGrid="0" snapToObjects="1">
      <p:cViewPr>
        <p:scale>
          <a:sx n="80" d="100"/>
          <a:sy n="80" d="100"/>
        </p:scale>
        <p:origin x="-12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:\ASRCFHCorpComm\2013\ASRC Federal\Briefings\Briefing artwork - blank template for extra slides\cover-option-thre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4064000"/>
            <a:ext cx="7772400" cy="1188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75" y="506241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ASRCFHCorpComm\2013\ASRC Federal\Briefings\Briefing artwork - blank template for extra slides\interior-option-three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71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143000"/>
            <a:ext cx="8712200" cy="534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15900" y="6491415"/>
            <a:ext cx="8928100" cy="3570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3C038-3023-4059-B021-F20B5D3D8A5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BYCTWD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457200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Workshops  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</a:rPr>
              <a:t>| 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April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2018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5566202"/>
            <a:ext cx="53340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</a:rPr>
              <a:t>Team </a:t>
            </a:r>
            <a:r>
              <a:rPr lang="en-US" sz="2400" dirty="0" smtClean="0">
                <a:solidFill>
                  <a:schemeClr val="bg1"/>
                </a:solidFill>
              </a:rPr>
              <a:t>Scratch</a:t>
            </a:r>
          </a:p>
          <a:p>
            <a:pPr lvl="0" defTabSz="914400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Carmine Valentino | </a:t>
            </a:r>
            <a:r>
              <a:rPr lang="en-US" sz="2400" dirty="0" err="1" smtClean="0">
                <a:solidFill>
                  <a:schemeClr val="bg1"/>
                </a:solidFill>
              </a:rPr>
              <a:t>Gio</a:t>
            </a:r>
            <a:r>
              <a:rPr lang="en-US" sz="2400" dirty="0" smtClean="0">
                <a:solidFill>
                  <a:schemeClr val="bg1"/>
                </a:solidFill>
              </a:rPr>
              <a:t> DeGrande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How Apps Work and We Interact With Them</a:t>
            </a:r>
          </a:p>
          <a:p>
            <a:pPr marL="0" indent="0"/>
            <a:endParaRPr lang="en-US" sz="2600" dirty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Hands On Programming With Scratch</a:t>
            </a:r>
          </a:p>
          <a:p>
            <a:pPr marL="0" indent="0"/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A Fun Demo!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401288"/>
            <a:ext cx="8712200" cy="50901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Scratch is a project of the Lifelong Kindergarten Group at the MIT Media </a:t>
            </a:r>
            <a:r>
              <a:rPr lang="en-US" dirty="0" smtClean="0"/>
              <a:t>Lab - it </a:t>
            </a:r>
            <a:r>
              <a:rPr lang="en-US" dirty="0"/>
              <a:t>is provided free of charge.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Scratch, you can program your own interactive stories, games, and animations — and share your creations with others in the online </a:t>
            </a:r>
            <a:r>
              <a:rPr lang="en-US" dirty="0" smtClean="0"/>
              <a:t>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Scratch </a:t>
            </a:r>
            <a:r>
              <a:rPr lang="en-US" dirty="0"/>
              <a:t>helps young people learn to think creatively, reason systematically, and work collaboratively — essential skills for life in the 21st </a:t>
            </a:r>
            <a:r>
              <a:rPr lang="en-US" dirty="0" smtClean="0"/>
              <a:t>century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bheinri2\Desktop\hp-vide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73" y="343517"/>
            <a:ext cx="2139641" cy="14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3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00591D9C29741A3F062976AA294AE" ma:contentTypeVersion="3" ma:contentTypeDescription="Create a new document." ma:contentTypeScope="" ma:versionID="d6764d84eefa06db321d91f81fc54b0d">
  <xsd:schema xmlns:xsd="http://www.w3.org/2001/XMLSchema" xmlns:xs="http://www.w3.org/2001/XMLSchema" xmlns:p="http://schemas.microsoft.com/office/2006/metadata/properties" xmlns:ns1="http://schemas.microsoft.com/sharepoint/v3" xmlns:ns2="63cb2932-4567-4c1b-8ce5-9624ff948ba0" xmlns:ns3="b09d380a-135c-49a9-b2ac-346bd84d1367" targetNamespace="http://schemas.microsoft.com/office/2006/metadata/properties" ma:root="true" ma:fieldsID="a2c5c378138badccaf8d8077a3def737" ns1:_="" ns2:_="" ns3:_="">
    <xsd:import namespace="http://schemas.microsoft.com/sharepoint/v3"/>
    <xsd:import namespace="63cb2932-4567-4c1b-8ce5-9624ff948ba0"/>
    <xsd:import namespace="b09d380a-135c-49a9-b2ac-346bd84d136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Resource_x0020_Type" minOccurs="0"/>
                <xsd:element ref="ns3:Company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b2932-4567-4c1b-8ce5-9624ff948ba0" elementFormDefault="qualified">
    <xsd:import namespace="http://schemas.microsoft.com/office/2006/documentManagement/types"/>
    <xsd:import namespace="http://schemas.microsoft.com/office/infopath/2007/PartnerControls"/>
    <xsd:element name="Resource_x0020_Type" ma:index="10" nillable="true" ma:displayName="Resource Type" ma:format="Dropdown" ma:internalName="Resource_x0020_Type">
      <xsd:simpleType>
        <xsd:restriction base="dms:Choice">
          <xsd:enumeration value="Logo"/>
          <xsd:enumeration value="Marketing Slick"/>
          <xsd:enumeration value="Presentation 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9d380a-135c-49a9-b2ac-346bd84d1367" elementFormDefault="qualified">
    <xsd:import namespace="http://schemas.microsoft.com/office/2006/documentManagement/types"/>
    <xsd:import namespace="http://schemas.microsoft.com/office/infopath/2007/PartnerControls"/>
    <xsd:element name="CompanyName" ma:index="11" nillable="true" ma:displayName="Company Name" ma:format="Dropdown" ma:internalName="CompanyName">
      <xsd:simpleType>
        <xsd:restriction base="dms:Choice">
          <xsd:enumeration value="ARTS"/>
          <xsd:enumeration value="ASCS"/>
          <xsd:enumeration value="ASI"/>
          <xsd:enumeration value="ASRC"/>
          <xsd:enumeration value="ASRC Aerospace"/>
          <xsd:enumeration value="ASRC Communications"/>
          <xsd:enumeration value="ASRC Federal"/>
          <xsd:enumeration value="ASRC Management Services"/>
          <xsd:enumeration value="ASRC Primus"/>
          <xsd:enumeration value="InuTeq"/>
          <xsd:enumeration value="M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ource_x0020_Type xmlns="63cb2932-4567-4c1b-8ce5-9624ff948ba0">Presentation Template</Resource_x0020_Type>
    <PublishingExpirationDate xmlns="http://schemas.microsoft.com/sharepoint/v3" xsi:nil="true"/>
    <PublishingStartDate xmlns="http://schemas.microsoft.com/sharepoint/v3" xsi:nil="true"/>
    <CompanyName xmlns="b09d380a-135c-49a9-b2ac-346bd84d1367">ASRC Federal</CompanyName>
  </documentManagement>
</p:properties>
</file>

<file path=customXml/itemProps1.xml><?xml version="1.0" encoding="utf-8"?>
<ds:datastoreItem xmlns:ds="http://schemas.openxmlformats.org/officeDocument/2006/customXml" ds:itemID="{A9F3803A-6BCE-4F23-B2CD-B029A79E8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cb2932-4567-4c1b-8ce5-9624ff948ba0"/>
    <ds:schemaRef ds:uri="b09d380a-135c-49a9-b2ac-346bd84d13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819C2-0B4C-463B-A7EC-DA686A6173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33C73D-FDD0-4C02-AAC9-15046697F0F9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09d380a-135c-49a9-b2ac-346bd84d1367"/>
    <ds:schemaRef ds:uri="http://purl.org/dc/elements/1.1/"/>
    <ds:schemaRef ds:uri="http://www.w3.org/XML/1998/namespace"/>
    <ds:schemaRef ds:uri="63cb2932-4567-4c1b-8ce5-9624ff948ba0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104</Words>
  <Application>Microsoft Office PowerPoint</Application>
  <PresentationFormat>On-screen Show (4:3)</PresentationFormat>
  <Paragraphs>26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 Design</vt:lpstr>
      <vt:lpstr>BYCTWD</vt:lpstr>
      <vt:lpstr>Workshop Agenda </vt:lpstr>
      <vt:lpstr>Scratch</vt:lpstr>
    </vt:vector>
  </TitlesOfParts>
  <Company>ASRC Federal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Template 2</dc:title>
  <dc:creator>Ken Asbury</dc:creator>
  <cp:lastModifiedBy>Carmine Valentino</cp:lastModifiedBy>
  <cp:revision>125</cp:revision>
  <cp:lastPrinted>2017-04-25T11:58:00Z</cp:lastPrinted>
  <dcterms:created xsi:type="dcterms:W3CDTF">2011-09-27T12:49:18Z</dcterms:created>
  <dcterms:modified xsi:type="dcterms:W3CDTF">2018-04-26T13:00:12Z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0x010100D8200591D9C29741A3F062976AA294AE</vt:lpwstr>
  </property>
  <property fmtid="{D5CDD505-2E9C-101B-9397-08002B2CF9AE}" pid="3" name="Order">
    <vt:r8>2700</vt:r8>
  </property>
</Properties>
</file>