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9" r:id="rId3"/>
    <p:sldId id="26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0A384-C733-45B8-AEDB-717D7F5EA715}" v="36" dt="2024-05-01T09:51:1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ğhan Sever" userId="cac4281623c0d86b" providerId="LiveId" clId="{BF00A384-C733-45B8-AEDB-717D7F5EA715}"/>
    <pc:docChg chg="undo redo custSel addSld modSld modMainMaster">
      <pc:chgData name="Dağhan Sever" userId="cac4281623c0d86b" providerId="LiveId" clId="{BF00A384-C733-45B8-AEDB-717D7F5EA715}" dt="2024-05-02T17:39:22.299" v="1552" actId="20577"/>
      <pc:docMkLst>
        <pc:docMk/>
      </pc:docMkLst>
      <pc:sldChg chg="addSp delSp modSp mod">
        <pc:chgData name="Dağhan Sever" userId="cac4281623c0d86b" providerId="LiveId" clId="{BF00A384-C733-45B8-AEDB-717D7F5EA715}" dt="2024-05-01T09:19:15.757" v="1000" actId="732"/>
        <pc:sldMkLst>
          <pc:docMk/>
          <pc:sldMk cId="3544104889" sldId="256"/>
        </pc:sldMkLst>
        <pc:spChg chg="del">
          <ac:chgData name="Dağhan Sever" userId="cac4281623c0d86b" providerId="LiveId" clId="{BF00A384-C733-45B8-AEDB-717D7F5EA715}" dt="2024-04-25T10:17:07.706" v="901" actId="478"/>
          <ac:spMkLst>
            <pc:docMk/>
            <pc:sldMk cId="3544104889" sldId="256"/>
            <ac:spMk id="2" creationId="{049AA151-341F-A506-D5D3-B4A67168E753}"/>
          </ac:spMkLst>
        </pc:spChg>
        <pc:spChg chg="del mod">
          <ac:chgData name="Dağhan Sever" userId="cac4281623c0d86b" providerId="LiveId" clId="{BF00A384-C733-45B8-AEDB-717D7F5EA715}" dt="2024-04-25T10:17:05.731" v="900" actId="478"/>
          <ac:spMkLst>
            <pc:docMk/>
            <pc:sldMk cId="3544104889" sldId="256"/>
            <ac:spMk id="3" creationId="{89C6ACF9-988C-03BD-809F-186A0755829D}"/>
          </ac:spMkLst>
        </pc:spChg>
        <pc:spChg chg="add mod">
          <ac:chgData name="Dağhan Sever" userId="cac4281623c0d86b" providerId="LiveId" clId="{BF00A384-C733-45B8-AEDB-717D7F5EA715}" dt="2024-04-25T10:17:07.706" v="901" actId="478"/>
          <ac:spMkLst>
            <pc:docMk/>
            <pc:sldMk cId="3544104889" sldId="256"/>
            <ac:spMk id="5" creationId="{97C638EF-648C-D8B1-562E-EA3630C4AE8C}"/>
          </ac:spMkLst>
        </pc:spChg>
        <pc:picChg chg="add mod modCrop">
          <ac:chgData name="Dağhan Sever" userId="cac4281623c0d86b" providerId="LiveId" clId="{BF00A384-C733-45B8-AEDB-717D7F5EA715}" dt="2024-05-01T09:19:15.757" v="1000" actId="732"/>
          <ac:picMkLst>
            <pc:docMk/>
            <pc:sldMk cId="3544104889" sldId="256"/>
            <ac:picMk id="7" creationId="{D83C50BE-4B73-B627-9FA0-B62BA7AB63E1}"/>
          </ac:picMkLst>
        </pc:picChg>
      </pc:sldChg>
      <pc:sldChg chg="addSp delSp modSp new mod modClrScheme chgLayout">
        <pc:chgData name="Dağhan Sever" userId="cac4281623c0d86b" providerId="LiveId" clId="{BF00A384-C733-45B8-AEDB-717D7F5EA715}" dt="2024-05-01T09:53:05.369" v="1551" actId="1076"/>
        <pc:sldMkLst>
          <pc:docMk/>
          <pc:sldMk cId="1470641354" sldId="257"/>
        </pc:sldMkLst>
        <pc:spChg chg="mod ord">
          <ac:chgData name="Dağhan Sever" userId="cac4281623c0d86b" providerId="LiveId" clId="{BF00A384-C733-45B8-AEDB-717D7F5EA715}" dt="2024-05-01T09:53:05.369" v="1551" actId="1076"/>
          <ac:spMkLst>
            <pc:docMk/>
            <pc:sldMk cId="1470641354" sldId="257"/>
            <ac:spMk id="2" creationId="{37B59569-7A1F-AF56-62D4-143136594AA8}"/>
          </ac:spMkLst>
        </pc:spChg>
        <pc:spChg chg="del mod ord">
          <ac:chgData name="Dağhan Sever" userId="cac4281623c0d86b" providerId="LiveId" clId="{BF00A384-C733-45B8-AEDB-717D7F5EA715}" dt="2024-05-01T09:31:04.063" v="1160" actId="478"/>
          <ac:spMkLst>
            <pc:docMk/>
            <pc:sldMk cId="1470641354" sldId="257"/>
            <ac:spMk id="3" creationId="{EE3E6A2F-8814-65B1-6815-4DCE281BA7E6}"/>
          </ac:spMkLst>
        </pc:spChg>
        <pc:spChg chg="add del mod">
          <ac:chgData name="Dağhan Sever" userId="cac4281623c0d86b" providerId="LiveId" clId="{BF00A384-C733-45B8-AEDB-717D7F5EA715}" dt="2024-05-01T09:31:05.687" v="1161" actId="478"/>
          <ac:spMkLst>
            <pc:docMk/>
            <pc:sldMk cId="1470641354" sldId="257"/>
            <ac:spMk id="5" creationId="{1E2B54CE-0E00-A5B2-46A2-F719950A7E07}"/>
          </ac:spMkLst>
        </pc:spChg>
        <pc:picChg chg="add del mod">
          <ac:chgData name="Dağhan Sever" userId="cac4281623c0d86b" providerId="LiveId" clId="{BF00A384-C733-45B8-AEDB-717D7F5EA715}" dt="2024-04-25T11:02:27.315" v="927" actId="478"/>
          <ac:picMkLst>
            <pc:docMk/>
            <pc:sldMk cId="1470641354" sldId="257"/>
            <ac:picMk id="5" creationId="{0A842E09-C77F-60CA-2478-AD4CB28C0CA1}"/>
          </ac:picMkLst>
        </pc:picChg>
        <pc:picChg chg="add mod modCrop">
          <ac:chgData name="Dağhan Sever" userId="cac4281623c0d86b" providerId="LiveId" clId="{BF00A384-C733-45B8-AEDB-717D7F5EA715}" dt="2024-05-01T09:52:57.918" v="1548" actId="1076"/>
          <ac:picMkLst>
            <pc:docMk/>
            <pc:sldMk cId="1470641354" sldId="257"/>
            <ac:picMk id="7" creationId="{7338EF5D-E7DB-2390-0271-9DC5F7ADC01C}"/>
          </ac:picMkLst>
        </pc:picChg>
        <pc:picChg chg="add mod">
          <ac:chgData name="Dağhan Sever" userId="cac4281623c0d86b" providerId="LiveId" clId="{BF00A384-C733-45B8-AEDB-717D7F5EA715}" dt="2024-05-01T09:52:59.563" v="1549" actId="1076"/>
          <ac:picMkLst>
            <pc:docMk/>
            <pc:sldMk cId="1470641354" sldId="257"/>
            <ac:picMk id="9" creationId="{4E6DBEC4-6EB3-2382-0977-821B9A4C2CEF}"/>
          </ac:picMkLst>
        </pc:picChg>
      </pc:sldChg>
      <pc:sldChg chg="addSp delSp modSp add mod setBg modClrScheme chgLayout">
        <pc:chgData name="Dağhan Sever" userId="cac4281623c0d86b" providerId="LiveId" clId="{BF00A384-C733-45B8-AEDB-717D7F5EA715}" dt="2024-05-01T09:25:20.866" v="1152" actId="1076"/>
        <pc:sldMkLst>
          <pc:docMk/>
          <pc:sldMk cId="0" sldId="258"/>
        </pc:sldMkLst>
        <pc:spChg chg="add mod ord">
          <ac:chgData name="Dağhan Sever" userId="cac4281623c0d86b" providerId="LiveId" clId="{BF00A384-C733-45B8-AEDB-717D7F5EA715}" dt="2024-05-01T09:25:20.866" v="1152" actId="1076"/>
          <ac:spMkLst>
            <pc:docMk/>
            <pc:sldMk cId="0" sldId="258"/>
            <ac:spMk id="3" creationId="{271AAB71-4C72-F927-5C6C-1A65BA3CFB3C}"/>
          </ac:spMkLst>
        </pc:spChg>
        <pc:spChg chg="add del mod ord">
          <ac:chgData name="Dağhan Sever" userId="cac4281623c0d86b" providerId="LiveId" clId="{BF00A384-C733-45B8-AEDB-717D7F5EA715}" dt="2024-05-01T09:22:57.556" v="1098" actId="478"/>
          <ac:spMkLst>
            <pc:docMk/>
            <pc:sldMk cId="0" sldId="258"/>
            <ac:spMk id="4" creationId="{E158E23F-8B94-E221-82F2-EE52AA472783}"/>
          </ac:spMkLst>
        </pc:spChg>
        <pc:spChg chg="add del mod ord">
          <ac:chgData name="Dağhan Sever" userId="cac4281623c0d86b" providerId="LiveId" clId="{BF00A384-C733-45B8-AEDB-717D7F5EA715}" dt="2024-05-01T09:22:58.172" v="1099" actId="478"/>
          <ac:spMkLst>
            <pc:docMk/>
            <pc:sldMk cId="0" sldId="258"/>
            <ac:spMk id="5" creationId="{9B1E7094-6BC9-6094-F733-353FFD9946B6}"/>
          </ac:spMkLst>
        </pc:spChg>
        <pc:spChg chg="add del mod ord">
          <ac:chgData name="Dağhan Sever" userId="cac4281623c0d86b" providerId="LiveId" clId="{BF00A384-C733-45B8-AEDB-717D7F5EA715}" dt="2024-05-01T09:21:56.571" v="1063" actId="478"/>
          <ac:spMkLst>
            <pc:docMk/>
            <pc:sldMk cId="0" sldId="258"/>
            <ac:spMk id="6" creationId="{ADCED3E6-9D01-6529-6F9D-0F43D2F18D90}"/>
          </ac:spMkLst>
        </pc:spChg>
        <pc:spChg chg="add del mod ord">
          <ac:chgData name="Dağhan Sever" userId="cac4281623c0d86b" providerId="LiveId" clId="{BF00A384-C733-45B8-AEDB-717D7F5EA715}" dt="2024-05-01T09:22:07.942" v="1072" actId="478"/>
          <ac:spMkLst>
            <pc:docMk/>
            <pc:sldMk cId="0" sldId="258"/>
            <ac:spMk id="7" creationId="{1C765D51-CCA2-05AC-9D83-AFD2DB58837E}"/>
          </ac:spMkLst>
        </pc:spChg>
        <pc:spChg chg="add del mod ord">
          <ac:chgData name="Dağhan Sever" userId="cac4281623c0d86b" providerId="LiveId" clId="{BF00A384-C733-45B8-AEDB-717D7F5EA715}" dt="2024-05-01T09:22:20.677" v="1081" actId="478"/>
          <ac:spMkLst>
            <pc:docMk/>
            <pc:sldMk cId="0" sldId="258"/>
            <ac:spMk id="8" creationId="{27C6A2BF-CFC3-7264-4A28-4DBCD8C2FE8E}"/>
          </ac:spMkLst>
        </pc:spChg>
        <pc:spChg chg="add del mod">
          <ac:chgData name="Dağhan Sever" userId="cac4281623c0d86b" providerId="LiveId" clId="{BF00A384-C733-45B8-AEDB-717D7F5EA715}" dt="2024-05-01T09:22:00.060" v="1066" actId="478"/>
          <ac:spMkLst>
            <pc:docMk/>
            <pc:sldMk cId="0" sldId="258"/>
            <ac:spMk id="10" creationId="{84BBE884-7BF4-8A8D-7838-3F58CEE2C190}"/>
          </ac:spMkLst>
        </pc:spChg>
        <pc:spChg chg="add del mod">
          <ac:chgData name="Dağhan Sever" userId="cac4281623c0d86b" providerId="LiveId" clId="{BF00A384-C733-45B8-AEDB-717D7F5EA715}" dt="2024-05-01T09:22:01.789" v="1067" actId="478"/>
          <ac:spMkLst>
            <pc:docMk/>
            <pc:sldMk cId="0" sldId="258"/>
            <ac:spMk id="12" creationId="{067EE413-3B31-99D8-6309-F51A903A0C72}"/>
          </ac:spMkLst>
        </pc:spChg>
        <pc:spChg chg="add del mod">
          <ac:chgData name="Dağhan Sever" userId="cac4281623c0d86b" providerId="LiveId" clId="{BF00A384-C733-45B8-AEDB-717D7F5EA715}" dt="2024-05-01T09:22:05.231" v="1069" actId="478"/>
          <ac:spMkLst>
            <pc:docMk/>
            <pc:sldMk cId="0" sldId="258"/>
            <ac:spMk id="14" creationId="{D01EBF8A-A0E9-1221-B822-37AEA08F6778}"/>
          </ac:spMkLst>
        </pc:spChg>
        <pc:spChg chg="add del mod">
          <ac:chgData name="Dağhan Sever" userId="cac4281623c0d86b" providerId="LiveId" clId="{BF00A384-C733-45B8-AEDB-717D7F5EA715}" dt="2024-05-01T09:22:18.385" v="1080" actId="478"/>
          <ac:spMkLst>
            <pc:docMk/>
            <pc:sldMk cId="0" sldId="258"/>
            <ac:spMk id="16" creationId="{389B1332-7578-1995-F53E-50C1555923DD}"/>
          </ac:spMkLst>
        </pc:spChg>
        <pc:spChg chg="add del mod">
          <ac:chgData name="Dağhan Sever" userId="cac4281623c0d86b" providerId="LiveId" clId="{BF00A384-C733-45B8-AEDB-717D7F5EA715}" dt="2024-05-01T09:22:24.551" v="1084" actId="478"/>
          <ac:spMkLst>
            <pc:docMk/>
            <pc:sldMk cId="0" sldId="258"/>
            <ac:spMk id="18" creationId="{A39350EE-C501-C800-F763-99BABC92ACC3}"/>
          </ac:spMkLst>
        </pc:spChg>
        <pc:spChg chg="add del mod">
          <ac:chgData name="Dağhan Sever" userId="cac4281623c0d86b" providerId="LiveId" clId="{BF00A384-C733-45B8-AEDB-717D7F5EA715}" dt="2024-05-01T09:22:31.943" v="1090" actId="478"/>
          <ac:spMkLst>
            <pc:docMk/>
            <pc:sldMk cId="0" sldId="258"/>
            <ac:spMk id="20" creationId="{F701CE06-5207-BDED-F510-E1594D2B3A95}"/>
          </ac:spMkLst>
        </pc:spChg>
        <pc:spChg chg="add del mod">
          <ac:chgData name="Dağhan Sever" userId="cac4281623c0d86b" providerId="LiveId" clId="{BF00A384-C733-45B8-AEDB-717D7F5EA715}" dt="2024-05-01T09:22:36.319" v="1092" actId="478"/>
          <ac:spMkLst>
            <pc:docMk/>
            <pc:sldMk cId="0" sldId="258"/>
            <ac:spMk id="22" creationId="{EF3893A7-4E43-64A1-90F6-C218F0536949}"/>
          </ac:spMkLst>
        </pc:spChg>
        <pc:spChg chg="add mod ord">
          <ac:chgData name="Dağhan Sever" userId="cac4281623c0d86b" providerId="LiveId" clId="{BF00A384-C733-45B8-AEDB-717D7F5EA715}" dt="2024-05-01T09:25:20.866" v="1152" actId="1076"/>
          <ac:spMkLst>
            <pc:docMk/>
            <pc:sldMk cId="0" sldId="258"/>
            <ac:spMk id="23" creationId="{7529ECCF-9C9D-2782-CD95-286484B4C507}"/>
          </ac:spMkLst>
        </pc:spChg>
        <pc:spChg chg="add mod ord">
          <ac:chgData name="Dağhan Sever" userId="cac4281623c0d86b" providerId="LiveId" clId="{BF00A384-C733-45B8-AEDB-717D7F5EA715}" dt="2024-05-01T09:25:20.866" v="1152" actId="1076"/>
          <ac:spMkLst>
            <pc:docMk/>
            <pc:sldMk cId="0" sldId="258"/>
            <ac:spMk id="24" creationId="{1ED5F6BE-2A2D-D119-42DE-08D9AD5E607B}"/>
          </ac:spMkLst>
        </pc:spChg>
        <pc:spChg chg="mod ord">
          <ac:chgData name="Dağhan Sever" userId="cac4281623c0d86b" providerId="LiveId" clId="{BF00A384-C733-45B8-AEDB-717D7F5EA715}" dt="2024-05-01T08:58:42.932" v="989" actId="207"/>
          <ac:spMkLst>
            <pc:docMk/>
            <pc:sldMk cId="0" sldId="258"/>
            <ac:spMk id="187" creationId="{00000000-0000-0000-0000-000000000000}"/>
          </ac:spMkLst>
        </pc:spChg>
        <pc:spChg chg="mod ord">
          <ac:chgData name="Dağhan Sever" userId="cac4281623c0d86b" providerId="LiveId" clId="{BF00A384-C733-45B8-AEDB-717D7F5EA715}" dt="2024-05-01T09:25:20.866" v="1152" actId="1076"/>
          <ac:spMkLst>
            <pc:docMk/>
            <pc:sldMk cId="0" sldId="258"/>
            <ac:spMk id="188" creationId="{00000000-0000-0000-0000-000000000000}"/>
          </ac:spMkLst>
        </pc:spChg>
        <pc:spChg chg="del mod ord">
          <ac:chgData name="Dağhan Sever" userId="cac4281623c0d86b" providerId="LiveId" clId="{BF00A384-C733-45B8-AEDB-717D7F5EA715}" dt="2024-05-01T09:21:58.230" v="1064" actId="478"/>
          <ac:spMkLst>
            <pc:docMk/>
            <pc:sldMk cId="0" sldId="258"/>
            <ac:spMk id="189" creationId="{00000000-0000-0000-0000-000000000000}"/>
          </ac:spMkLst>
        </pc:spChg>
        <pc:spChg chg="mod ord">
          <ac:chgData name="Dağhan Sever" userId="cac4281623c0d86b" providerId="LiveId" clId="{BF00A384-C733-45B8-AEDB-717D7F5EA715}" dt="2024-05-01T09:25:20.866" v="1152" actId="1076"/>
          <ac:spMkLst>
            <pc:docMk/>
            <pc:sldMk cId="0" sldId="258"/>
            <ac:spMk id="190" creationId="{00000000-0000-0000-0000-000000000000}"/>
          </ac:spMkLst>
        </pc:spChg>
        <pc:spChg chg="del mod ord">
          <ac:chgData name="Dağhan Sever" userId="cac4281623c0d86b" providerId="LiveId" clId="{BF00A384-C733-45B8-AEDB-717D7F5EA715}" dt="2024-05-01T09:22:23.261" v="1083" actId="478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Dağhan Sever" userId="cac4281623c0d86b" providerId="LiveId" clId="{BF00A384-C733-45B8-AEDB-717D7F5EA715}" dt="2024-05-01T09:25:20.866" v="1152" actId="1076"/>
          <ac:spMkLst>
            <pc:docMk/>
            <pc:sldMk cId="0" sldId="258"/>
            <ac:spMk id="192" creationId="{00000000-0000-0000-0000-000000000000}"/>
          </ac:spMkLst>
        </pc:spChg>
        <pc:spChg chg="del mod ord">
          <ac:chgData name="Dağhan Sever" userId="cac4281623c0d86b" providerId="LiveId" clId="{BF00A384-C733-45B8-AEDB-717D7F5EA715}" dt="2024-05-01T09:22:28.136" v="1087" actId="478"/>
          <ac:spMkLst>
            <pc:docMk/>
            <pc:sldMk cId="0" sldId="258"/>
            <ac:spMk id="193" creationId="{00000000-0000-0000-0000-000000000000}"/>
          </ac:spMkLst>
        </pc:spChg>
        <pc:spChg chg="mod ord">
          <ac:chgData name="Dağhan Sever" userId="cac4281623c0d86b" providerId="LiveId" clId="{BF00A384-C733-45B8-AEDB-717D7F5EA715}" dt="2024-05-01T09:25:20.866" v="1152" actId="1076"/>
          <ac:spMkLst>
            <pc:docMk/>
            <pc:sldMk cId="0" sldId="258"/>
            <ac:spMk id="194" creationId="{00000000-0000-0000-0000-000000000000}"/>
          </ac:spMkLst>
        </pc:spChg>
        <pc:spChg chg="add del mod ord">
          <ac:chgData name="Dağhan Sever" userId="cac4281623c0d86b" providerId="LiveId" clId="{BF00A384-C733-45B8-AEDB-717D7F5EA715}" dt="2024-05-01T09:25:20.866" v="1152" actId="1076"/>
          <ac:spMkLst>
            <pc:docMk/>
            <pc:sldMk cId="0" sldId="258"/>
            <ac:spMk id="195" creationId="{00000000-0000-0000-0000-000000000000}"/>
          </ac:spMkLst>
        </pc:spChg>
        <pc:spChg chg="mod ord">
          <ac:chgData name="Dağhan Sever" userId="cac4281623c0d86b" providerId="LiveId" clId="{BF00A384-C733-45B8-AEDB-717D7F5EA715}" dt="2024-05-01T09:25:20.866" v="1152" actId="1076"/>
          <ac:spMkLst>
            <pc:docMk/>
            <pc:sldMk cId="0" sldId="258"/>
            <ac:spMk id="196" creationId="{00000000-0000-0000-0000-000000000000}"/>
          </ac:spMkLst>
        </pc:spChg>
        <pc:spChg chg="del mod ord">
          <ac:chgData name="Dağhan Sever" userId="cac4281623c0d86b" providerId="LiveId" clId="{BF00A384-C733-45B8-AEDB-717D7F5EA715}" dt="2024-05-01T09:21:59.499" v="1065" actId="478"/>
          <ac:spMkLst>
            <pc:docMk/>
            <pc:sldMk cId="0" sldId="258"/>
            <ac:spMk id="197" creationId="{00000000-0000-0000-0000-000000000000}"/>
          </ac:spMkLst>
        </pc:spChg>
        <pc:spChg chg="del mod ord">
          <ac:chgData name="Dağhan Sever" userId="cac4281623c0d86b" providerId="LiveId" clId="{BF00A384-C733-45B8-AEDB-717D7F5EA715}" dt="2024-05-01T09:22:03.103" v="1068" actId="478"/>
          <ac:spMkLst>
            <pc:docMk/>
            <pc:sldMk cId="0" sldId="258"/>
            <ac:spMk id="198" creationId="{00000000-0000-0000-0000-000000000000}"/>
          </ac:spMkLst>
        </pc:spChg>
        <pc:spChg chg="del mod ord">
          <ac:chgData name="Dağhan Sever" userId="cac4281623c0d86b" providerId="LiveId" clId="{BF00A384-C733-45B8-AEDB-717D7F5EA715}" dt="2024-05-01T09:22:34.641" v="1091" actId="478"/>
          <ac:spMkLst>
            <pc:docMk/>
            <pc:sldMk cId="0" sldId="258"/>
            <ac:spMk id="199" creationId="{00000000-0000-0000-0000-000000000000}"/>
          </ac:spMkLst>
        </pc:spChg>
        <pc:picChg chg="add del mod ord modCrop">
          <ac:chgData name="Dağhan Sever" userId="cac4281623c0d86b" providerId="LiveId" clId="{BF00A384-C733-45B8-AEDB-717D7F5EA715}" dt="2024-05-01T09:24:21.103" v="1120" actId="167"/>
          <ac:picMkLst>
            <pc:docMk/>
            <pc:sldMk cId="0" sldId="258"/>
            <ac:picMk id="2" creationId="{328BEE79-250C-F80A-05FC-089D8E939A73}"/>
          </ac:picMkLst>
        </pc:picChg>
      </pc:sldChg>
      <pc:sldChg chg="modSp new mod">
        <pc:chgData name="Dağhan Sever" userId="cac4281623c0d86b" providerId="LiveId" clId="{BF00A384-C733-45B8-AEDB-717D7F5EA715}" dt="2024-03-13T15:47:00.834" v="898" actId="20577"/>
        <pc:sldMkLst>
          <pc:docMk/>
          <pc:sldMk cId="2781635068" sldId="258"/>
        </pc:sldMkLst>
        <pc:spChg chg="mod">
          <ac:chgData name="Dağhan Sever" userId="cac4281623c0d86b" providerId="LiveId" clId="{BF00A384-C733-45B8-AEDB-717D7F5EA715}" dt="2024-03-03T12:42:09.878" v="241" actId="20577"/>
          <ac:spMkLst>
            <pc:docMk/>
            <pc:sldMk cId="2781635068" sldId="258"/>
            <ac:spMk id="2" creationId="{3831A2F8-195F-FB31-C53F-71B79921702B}"/>
          </ac:spMkLst>
        </pc:spChg>
        <pc:spChg chg="mod">
          <ac:chgData name="Dağhan Sever" userId="cac4281623c0d86b" providerId="LiveId" clId="{BF00A384-C733-45B8-AEDB-717D7F5EA715}" dt="2024-03-13T15:47:00.834" v="898" actId="20577"/>
          <ac:spMkLst>
            <pc:docMk/>
            <pc:sldMk cId="2781635068" sldId="258"/>
            <ac:spMk id="3" creationId="{FA42D6F7-0EB7-DD5F-4CA0-39D39FA257B3}"/>
          </ac:spMkLst>
        </pc:spChg>
      </pc:sldChg>
      <pc:sldChg chg="modSp new mod">
        <pc:chgData name="Dağhan Sever" userId="cac4281623c0d86b" providerId="LiveId" clId="{BF00A384-C733-45B8-AEDB-717D7F5EA715}" dt="2024-03-03T13:03:34.596" v="866" actId="20577"/>
        <pc:sldMkLst>
          <pc:docMk/>
          <pc:sldMk cId="1307835840" sldId="259"/>
        </pc:sldMkLst>
        <pc:spChg chg="mod">
          <ac:chgData name="Dağhan Sever" userId="cac4281623c0d86b" providerId="LiveId" clId="{BF00A384-C733-45B8-AEDB-717D7F5EA715}" dt="2024-03-03T13:01:44.651" v="688" actId="20577"/>
          <ac:spMkLst>
            <pc:docMk/>
            <pc:sldMk cId="1307835840" sldId="259"/>
            <ac:spMk id="2" creationId="{D55C8FA7-F0CD-F09C-D214-6D02CF708B36}"/>
          </ac:spMkLst>
        </pc:spChg>
        <pc:spChg chg="mod">
          <ac:chgData name="Dağhan Sever" userId="cac4281623c0d86b" providerId="LiveId" clId="{BF00A384-C733-45B8-AEDB-717D7F5EA715}" dt="2024-03-03T13:03:34.596" v="866" actId="20577"/>
          <ac:spMkLst>
            <pc:docMk/>
            <pc:sldMk cId="1307835840" sldId="259"/>
            <ac:spMk id="3" creationId="{2752DD1C-E67A-AF7B-7CD0-6C41BEBF7927}"/>
          </ac:spMkLst>
        </pc:spChg>
      </pc:sldChg>
      <pc:sldChg chg="addSp delSp modSp mod">
        <pc:chgData name="Dağhan Sever" userId="cac4281623c0d86b" providerId="LiveId" clId="{BF00A384-C733-45B8-AEDB-717D7F5EA715}" dt="2024-05-01T09:37:38.346" v="1240" actId="1076"/>
        <pc:sldMkLst>
          <pc:docMk/>
          <pc:sldMk cId="1203832609" sldId="261"/>
        </pc:sldMkLst>
        <pc:spChg chg="mod">
          <ac:chgData name="Dağhan Sever" userId="cac4281623c0d86b" providerId="LiveId" clId="{BF00A384-C733-45B8-AEDB-717D7F5EA715}" dt="2024-05-01T09:37:38.346" v="1240" actId="1076"/>
          <ac:spMkLst>
            <pc:docMk/>
            <pc:sldMk cId="1203832609" sldId="261"/>
            <ac:spMk id="2" creationId="{AD736BBE-C746-C331-78A6-DD4C82886B48}"/>
          </ac:spMkLst>
        </pc:spChg>
        <pc:spChg chg="del mod">
          <ac:chgData name="Dağhan Sever" userId="cac4281623c0d86b" providerId="LiveId" clId="{BF00A384-C733-45B8-AEDB-717D7F5EA715}" dt="2024-05-01T09:37:10.908" v="1234" actId="478"/>
          <ac:spMkLst>
            <pc:docMk/>
            <pc:sldMk cId="1203832609" sldId="261"/>
            <ac:spMk id="4" creationId="{4003CEB4-E7CD-4E07-5BAD-9DA53BD71D26}"/>
          </ac:spMkLst>
        </pc:spChg>
        <pc:picChg chg="add del mod">
          <ac:chgData name="Dağhan Sever" userId="cac4281623c0d86b" providerId="LiveId" clId="{BF00A384-C733-45B8-AEDB-717D7F5EA715}" dt="2024-05-01T09:37:35.116" v="1239" actId="478"/>
          <ac:picMkLst>
            <pc:docMk/>
            <pc:sldMk cId="1203832609" sldId="261"/>
            <ac:picMk id="3" creationId="{53683287-6447-8975-8B85-94AE160C451B}"/>
          </ac:picMkLst>
        </pc:picChg>
      </pc:sldChg>
      <pc:sldChg chg="addSp delSp modSp mod setBg modClrScheme chgLayout">
        <pc:chgData name="Dağhan Sever" userId="cac4281623c0d86b" providerId="LiveId" clId="{BF00A384-C733-45B8-AEDB-717D7F5EA715}" dt="2024-05-02T17:39:22.299" v="1552" actId="20577"/>
        <pc:sldMkLst>
          <pc:docMk/>
          <pc:sldMk cId="2439848741" sldId="262"/>
        </pc:sldMkLst>
        <pc:spChg chg="mod ord">
          <ac:chgData name="Dağhan Sever" userId="cac4281623c0d86b" providerId="LiveId" clId="{BF00A384-C733-45B8-AEDB-717D7F5EA715}" dt="2024-05-01T09:32:53.136" v="1177" actId="1076"/>
          <ac:spMkLst>
            <pc:docMk/>
            <pc:sldMk cId="2439848741" sldId="262"/>
            <ac:spMk id="2" creationId="{3831A2F8-195F-FB31-C53F-71B79921702B}"/>
          </ac:spMkLst>
        </pc:spChg>
        <pc:spChg chg="add del mod ord">
          <ac:chgData name="Dağhan Sever" userId="cac4281623c0d86b" providerId="LiveId" clId="{BF00A384-C733-45B8-AEDB-717D7F5EA715}" dt="2024-05-02T17:39:22.299" v="1552" actId="20577"/>
          <ac:spMkLst>
            <pc:docMk/>
            <pc:sldMk cId="2439848741" sldId="262"/>
            <ac:spMk id="3" creationId="{FA42D6F7-0EB7-DD5F-4CA0-39D39FA257B3}"/>
          </ac:spMkLst>
        </pc:spChg>
        <pc:spChg chg="add del">
          <ac:chgData name="Dağhan Sever" userId="cac4281623c0d86b" providerId="LiveId" clId="{BF00A384-C733-45B8-AEDB-717D7F5EA715}" dt="2024-04-25T11:03:23.522" v="938" actId="26606"/>
          <ac:spMkLst>
            <pc:docMk/>
            <pc:sldMk cId="2439848741" sldId="262"/>
            <ac:spMk id="9" creationId="{0C541B88-1AE9-40C3-AFD5-967787C1979F}"/>
          </ac:spMkLst>
        </pc:spChg>
        <pc:spChg chg="add del">
          <ac:chgData name="Dağhan Sever" userId="cac4281623c0d86b" providerId="LiveId" clId="{BF00A384-C733-45B8-AEDB-717D7F5EA715}" dt="2024-04-25T11:03:23.522" v="938" actId="26606"/>
          <ac:spMkLst>
            <pc:docMk/>
            <pc:sldMk cId="2439848741" sldId="262"/>
            <ac:spMk id="11" creationId="{E5F17139-31EE-46AC-B04F-DBBD852DD6CB}"/>
          </ac:spMkLst>
        </pc:spChg>
        <pc:spChg chg="add del">
          <ac:chgData name="Dağhan Sever" userId="cac4281623c0d86b" providerId="LiveId" clId="{BF00A384-C733-45B8-AEDB-717D7F5EA715}" dt="2024-04-25T11:03:23.522" v="938" actId="26606"/>
          <ac:spMkLst>
            <pc:docMk/>
            <pc:sldMk cId="2439848741" sldId="262"/>
            <ac:spMk id="17" creationId="{89D16701-DA76-4F72-BB63-E2C3FFBDFE0F}"/>
          </ac:spMkLst>
        </pc:spChg>
        <pc:spChg chg="add del">
          <ac:chgData name="Dağhan Sever" userId="cac4281623c0d86b" providerId="LiveId" clId="{BF00A384-C733-45B8-AEDB-717D7F5EA715}" dt="2024-04-25T11:03:23.522" v="938" actId="26606"/>
          <ac:spMkLst>
            <pc:docMk/>
            <pc:sldMk cId="2439848741" sldId="262"/>
            <ac:spMk id="19" creationId="{1CC28BE1-9DC6-43FE-9582-39F091098D77}"/>
          </ac:spMkLst>
        </pc:spChg>
        <pc:grpChg chg="add del">
          <ac:chgData name="Dağhan Sever" userId="cac4281623c0d86b" providerId="LiveId" clId="{BF00A384-C733-45B8-AEDB-717D7F5EA715}" dt="2024-04-25T11:03:23.522" v="938" actId="26606"/>
          <ac:grpSpMkLst>
            <pc:docMk/>
            <pc:sldMk cId="2439848741" sldId="262"/>
            <ac:grpSpMk id="13" creationId="{7CF625D3-71A3-4F30-A096-8EF334E959D0}"/>
          </ac:grpSpMkLst>
        </pc:grpChg>
        <pc:grpChg chg="add del">
          <ac:chgData name="Dağhan Sever" userId="cac4281623c0d86b" providerId="LiveId" clId="{BF00A384-C733-45B8-AEDB-717D7F5EA715}" dt="2024-04-25T11:03:23.522" v="938" actId="26606"/>
          <ac:grpSpMkLst>
            <pc:docMk/>
            <pc:sldMk cId="2439848741" sldId="262"/>
            <ac:grpSpMk id="21" creationId="{AF9AF3F3-CE0C-4125-BDD7-346487FA0B40}"/>
          </ac:grpSpMkLst>
        </pc:grpChg>
        <pc:graphicFrameChg chg="add del">
          <ac:chgData name="Dağhan Sever" userId="cac4281623c0d86b" providerId="LiveId" clId="{BF00A384-C733-45B8-AEDB-717D7F5EA715}" dt="2024-04-25T11:03:23.522" v="938" actId="26606"/>
          <ac:graphicFrameMkLst>
            <pc:docMk/>
            <pc:sldMk cId="2439848741" sldId="262"/>
            <ac:graphicFrameMk id="5" creationId="{8A090D80-D37D-5771-26EE-0B7CA33ED626}"/>
          </ac:graphicFrameMkLst>
        </pc:graphicFrameChg>
      </pc:sldChg>
      <pc:sldChg chg="addSp delSp modSp mod">
        <pc:chgData name="Dağhan Sever" userId="cac4281623c0d86b" providerId="LiveId" clId="{BF00A384-C733-45B8-AEDB-717D7F5EA715}" dt="2024-05-01T09:40:01.776" v="1357" actId="1076"/>
        <pc:sldMkLst>
          <pc:docMk/>
          <pc:sldMk cId="2108993703" sldId="263"/>
        </pc:sldMkLst>
        <pc:spChg chg="del mod">
          <ac:chgData name="Dağhan Sever" userId="cac4281623c0d86b" providerId="LiveId" clId="{BF00A384-C733-45B8-AEDB-717D7F5EA715}" dt="2024-05-01T09:39:26.123" v="1330" actId="478"/>
          <ac:spMkLst>
            <pc:docMk/>
            <pc:sldMk cId="2108993703" sldId="263"/>
            <ac:spMk id="2" creationId="{AD736BBE-C746-C331-78A6-DD4C82886B48}"/>
          </ac:spMkLst>
        </pc:spChg>
        <pc:spChg chg="del mod">
          <ac:chgData name="Dağhan Sever" userId="cac4281623c0d86b" providerId="LiveId" clId="{BF00A384-C733-45B8-AEDB-717D7F5EA715}" dt="2024-05-01T09:39:57.767" v="1356" actId="478"/>
          <ac:spMkLst>
            <pc:docMk/>
            <pc:sldMk cId="2108993703" sldId="263"/>
            <ac:spMk id="4" creationId="{017B0C65-E35C-47F1-A368-0EA2C352DE07}"/>
          </ac:spMkLst>
        </pc:spChg>
        <pc:spChg chg="add del mod">
          <ac:chgData name="Dağhan Sever" userId="cac4281623c0d86b" providerId="LiveId" clId="{BF00A384-C733-45B8-AEDB-717D7F5EA715}" dt="2024-05-01T09:39:35.524" v="1332" actId="478"/>
          <ac:spMkLst>
            <pc:docMk/>
            <pc:sldMk cId="2108993703" sldId="263"/>
            <ac:spMk id="6" creationId="{78935BFC-7132-BECC-F764-989691DF5603}"/>
          </ac:spMkLst>
        </pc:spChg>
        <pc:spChg chg="add mod">
          <ac:chgData name="Dağhan Sever" userId="cac4281623c0d86b" providerId="LiveId" clId="{BF00A384-C733-45B8-AEDB-717D7F5EA715}" dt="2024-05-01T09:39:29.888" v="1331"/>
          <ac:spMkLst>
            <pc:docMk/>
            <pc:sldMk cId="2108993703" sldId="263"/>
            <ac:spMk id="7" creationId="{07D1D0F9-0EEC-6F3F-D907-157AC48A0F53}"/>
          </ac:spMkLst>
        </pc:spChg>
        <pc:spChg chg="add mod">
          <ac:chgData name="Dağhan Sever" userId="cac4281623c0d86b" providerId="LiveId" clId="{BF00A384-C733-45B8-AEDB-717D7F5EA715}" dt="2024-05-01T09:39:48.737" v="1355" actId="20577"/>
          <ac:spMkLst>
            <pc:docMk/>
            <pc:sldMk cId="2108993703" sldId="263"/>
            <ac:spMk id="8" creationId="{F3D72364-428A-8093-637A-EF05890D6CA3}"/>
          </ac:spMkLst>
        </pc:spChg>
        <pc:picChg chg="add mod">
          <ac:chgData name="Dağhan Sever" userId="cac4281623c0d86b" providerId="LiveId" clId="{BF00A384-C733-45B8-AEDB-717D7F5EA715}" dt="2024-05-01T09:40:01.776" v="1357" actId="1076"/>
          <ac:picMkLst>
            <pc:docMk/>
            <pc:sldMk cId="2108993703" sldId="263"/>
            <ac:picMk id="5" creationId="{6DE3C584-2B1C-C6DB-B3C4-45EAF838C713}"/>
          </ac:picMkLst>
        </pc:picChg>
        <pc:picChg chg="del">
          <ac:chgData name="Dağhan Sever" userId="cac4281623c0d86b" providerId="LiveId" clId="{BF00A384-C733-45B8-AEDB-717D7F5EA715}" dt="2024-04-25T10:43:05.116" v="912" actId="478"/>
          <ac:picMkLst>
            <pc:docMk/>
            <pc:sldMk cId="2108993703" sldId="263"/>
            <ac:picMk id="6" creationId="{1C74E2DB-1E4D-21C8-48B8-ED60471BD1AA}"/>
          </ac:picMkLst>
        </pc:picChg>
      </pc:sldChg>
      <pc:sldChg chg="addSp delSp modSp mod">
        <pc:chgData name="Dağhan Sever" userId="cac4281623c0d86b" providerId="LiveId" clId="{BF00A384-C733-45B8-AEDB-717D7F5EA715}" dt="2024-05-01T09:52:42.839" v="1547" actId="14100"/>
        <pc:sldMkLst>
          <pc:docMk/>
          <pc:sldMk cId="2411803426" sldId="264"/>
        </pc:sldMkLst>
        <pc:spChg chg="del">
          <ac:chgData name="Dağhan Sever" userId="cac4281623c0d86b" providerId="LiveId" clId="{BF00A384-C733-45B8-AEDB-717D7F5EA715}" dt="2024-05-01T09:40:12.929" v="1359" actId="478"/>
          <ac:spMkLst>
            <pc:docMk/>
            <pc:sldMk cId="2411803426" sldId="264"/>
            <ac:spMk id="2" creationId="{AD736BBE-C746-C331-78A6-DD4C82886B48}"/>
          </ac:spMkLst>
        </pc:spChg>
        <pc:spChg chg="add mod">
          <ac:chgData name="Dağhan Sever" userId="cac4281623c0d86b" providerId="LiveId" clId="{BF00A384-C733-45B8-AEDB-717D7F5EA715}" dt="2024-05-01T09:40:10.368" v="1358"/>
          <ac:spMkLst>
            <pc:docMk/>
            <pc:sldMk cId="2411803426" sldId="264"/>
            <ac:spMk id="3" creationId="{F158289B-4DDB-E940-B1F4-341BF6414A18}"/>
          </ac:spMkLst>
        </pc:spChg>
        <pc:spChg chg="del">
          <ac:chgData name="Dağhan Sever" userId="cac4281623c0d86b" providerId="LiveId" clId="{BF00A384-C733-45B8-AEDB-717D7F5EA715}" dt="2024-05-01T09:40:32.238" v="1401" actId="478"/>
          <ac:spMkLst>
            <pc:docMk/>
            <pc:sldMk cId="2411803426" sldId="264"/>
            <ac:spMk id="4" creationId="{9A4F6BFF-E5C5-3D4C-6D87-1B154AAB4B28}"/>
          </ac:spMkLst>
        </pc:spChg>
        <pc:spChg chg="add mod">
          <ac:chgData name="Dağhan Sever" userId="cac4281623c0d86b" providerId="LiveId" clId="{BF00A384-C733-45B8-AEDB-717D7F5EA715}" dt="2024-05-01T09:40:59.146" v="1405" actId="20577"/>
          <ac:spMkLst>
            <pc:docMk/>
            <pc:sldMk cId="2411803426" sldId="264"/>
            <ac:spMk id="5" creationId="{8B0D7736-75F0-4489-F5EA-5C662BE3384A}"/>
          </ac:spMkLst>
        </pc:spChg>
        <pc:spChg chg="add del mod">
          <ac:chgData name="Dağhan Sever" userId="cac4281623c0d86b" providerId="LiveId" clId="{BF00A384-C733-45B8-AEDB-717D7F5EA715}" dt="2024-05-01T09:40:15.376" v="1360" actId="478"/>
          <ac:spMkLst>
            <pc:docMk/>
            <pc:sldMk cId="2411803426" sldId="264"/>
            <ac:spMk id="8" creationId="{EF810FEC-9386-24CC-A388-8B9B65AD71E6}"/>
          </ac:spMkLst>
        </pc:spChg>
        <pc:picChg chg="mod">
          <ac:chgData name="Dağhan Sever" userId="cac4281623c0d86b" providerId="LiveId" clId="{BF00A384-C733-45B8-AEDB-717D7F5EA715}" dt="2024-05-01T09:52:42.839" v="1547" actId="14100"/>
          <ac:picMkLst>
            <pc:docMk/>
            <pc:sldMk cId="2411803426" sldId="264"/>
            <ac:picMk id="6" creationId="{6B8291CC-07DE-33B0-2162-82AB078B2F19}"/>
          </ac:picMkLst>
        </pc:picChg>
      </pc:sldChg>
      <pc:sldChg chg="addSp delSp modSp mod">
        <pc:chgData name="Dağhan Sever" userId="cac4281623c0d86b" providerId="LiveId" clId="{BF00A384-C733-45B8-AEDB-717D7F5EA715}" dt="2024-05-01T09:51:57.358" v="1541" actId="14100"/>
        <pc:sldMkLst>
          <pc:docMk/>
          <pc:sldMk cId="1038737778" sldId="265"/>
        </pc:sldMkLst>
        <pc:spChg chg="add del">
          <ac:chgData name="Dağhan Sever" userId="cac4281623c0d86b" providerId="LiveId" clId="{BF00A384-C733-45B8-AEDB-717D7F5EA715}" dt="2024-05-01T09:41:10.601" v="1413" actId="478"/>
          <ac:spMkLst>
            <pc:docMk/>
            <pc:sldMk cId="1038737778" sldId="265"/>
            <ac:spMk id="2" creationId="{AD736BBE-C746-C331-78A6-DD4C82886B48}"/>
          </ac:spMkLst>
        </pc:spChg>
        <pc:spChg chg="add mod">
          <ac:chgData name="Dağhan Sever" userId="cac4281623c0d86b" providerId="LiveId" clId="{BF00A384-C733-45B8-AEDB-717D7F5EA715}" dt="2024-05-01T09:41:03.298" v="1406"/>
          <ac:spMkLst>
            <pc:docMk/>
            <pc:sldMk cId="1038737778" sldId="265"/>
            <ac:spMk id="3" creationId="{8A89A217-7FFA-DA54-2B6F-9465E611680B}"/>
          </ac:spMkLst>
        </pc:spChg>
        <pc:spChg chg="add del">
          <ac:chgData name="Dağhan Sever" userId="cac4281623c0d86b" providerId="LiveId" clId="{BF00A384-C733-45B8-AEDB-717D7F5EA715}" dt="2024-05-01T09:46:01.319" v="1446" actId="478"/>
          <ac:spMkLst>
            <pc:docMk/>
            <pc:sldMk cId="1038737778" sldId="265"/>
            <ac:spMk id="4" creationId="{457C6B37-B8A9-0688-1AF1-7BFD11AB216B}"/>
          </ac:spMkLst>
        </pc:spChg>
        <pc:spChg chg="add mod">
          <ac:chgData name="Dağhan Sever" userId="cac4281623c0d86b" providerId="LiveId" clId="{BF00A384-C733-45B8-AEDB-717D7F5EA715}" dt="2024-05-01T09:41:24.534" v="1445" actId="20577"/>
          <ac:spMkLst>
            <pc:docMk/>
            <pc:sldMk cId="1038737778" sldId="265"/>
            <ac:spMk id="5" creationId="{6B0FC12E-C148-DB96-15FC-6A228E1E9528}"/>
          </ac:spMkLst>
        </pc:spChg>
        <pc:spChg chg="add del mod">
          <ac:chgData name="Dağhan Sever" userId="cac4281623c0d86b" providerId="LiveId" clId="{BF00A384-C733-45B8-AEDB-717D7F5EA715}" dt="2024-05-01T09:41:08.530" v="1411" actId="478"/>
          <ac:spMkLst>
            <pc:docMk/>
            <pc:sldMk cId="1038737778" sldId="265"/>
            <ac:spMk id="7" creationId="{8291E2BF-E841-617A-87D1-591A0338133F}"/>
          </ac:spMkLst>
        </pc:spChg>
        <pc:spChg chg="add del mod">
          <ac:chgData name="Dağhan Sever" userId="cac4281623c0d86b" providerId="LiveId" clId="{BF00A384-C733-45B8-AEDB-717D7F5EA715}" dt="2024-05-01T09:41:12.952" v="1414" actId="478"/>
          <ac:spMkLst>
            <pc:docMk/>
            <pc:sldMk cId="1038737778" sldId="265"/>
            <ac:spMk id="9" creationId="{A19F476B-E717-3767-1EA2-C171A70F9276}"/>
          </ac:spMkLst>
        </pc:spChg>
        <pc:picChg chg="add mod">
          <ac:chgData name="Dağhan Sever" userId="cac4281623c0d86b" providerId="LiveId" clId="{BF00A384-C733-45B8-AEDB-717D7F5EA715}" dt="2024-05-01T09:51:57.358" v="1541" actId="14100"/>
          <ac:picMkLst>
            <pc:docMk/>
            <pc:sldMk cId="1038737778" sldId="265"/>
            <ac:picMk id="11" creationId="{5C3EDAC8-A168-2082-5301-00B7CDF357B7}"/>
          </ac:picMkLst>
        </pc:picChg>
      </pc:sldChg>
      <pc:sldChg chg="addSp delSp modSp mod">
        <pc:chgData name="Dağhan Sever" userId="cac4281623c0d86b" providerId="LiveId" clId="{BF00A384-C733-45B8-AEDB-717D7F5EA715}" dt="2024-05-01T09:52:12.070" v="1542" actId="14100"/>
        <pc:sldMkLst>
          <pc:docMk/>
          <pc:sldMk cId="3485000546" sldId="266"/>
        </pc:sldMkLst>
        <pc:spChg chg="del">
          <ac:chgData name="Dağhan Sever" userId="cac4281623c0d86b" providerId="LiveId" clId="{BF00A384-C733-45B8-AEDB-717D7F5EA715}" dt="2024-05-01T09:46:20.567" v="1469" actId="478"/>
          <ac:spMkLst>
            <pc:docMk/>
            <pc:sldMk cId="3485000546" sldId="266"/>
            <ac:spMk id="2" creationId="{AD736BBE-C746-C331-78A6-DD4C82886B48}"/>
          </ac:spMkLst>
        </pc:spChg>
        <pc:spChg chg="add mod">
          <ac:chgData name="Dağhan Sever" userId="cac4281623c0d86b" providerId="LiveId" clId="{BF00A384-C733-45B8-AEDB-717D7F5EA715}" dt="2024-05-01T09:46:06.447" v="1447"/>
          <ac:spMkLst>
            <pc:docMk/>
            <pc:sldMk cId="3485000546" sldId="266"/>
            <ac:spMk id="3" creationId="{467740B5-E173-4EBE-D318-F3CBB9CF7ED4}"/>
          </ac:spMkLst>
        </pc:spChg>
        <pc:spChg chg="del">
          <ac:chgData name="Dağhan Sever" userId="cac4281623c0d86b" providerId="LiveId" clId="{BF00A384-C733-45B8-AEDB-717D7F5EA715}" dt="2024-05-01T09:46:17.005" v="1468" actId="478"/>
          <ac:spMkLst>
            <pc:docMk/>
            <pc:sldMk cId="3485000546" sldId="266"/>
            <ac:spMk id="4" creationId="{F0F46E6B-02E8-F54F-558C-DDE0B81359B1}"/>
          </ac:spMkLst>
        </pc:spChg>
        <pc:spChg chg="add mod">
          <ac:chgData name="Dağhan Sever" userId="cac4281623c0d86b" providerId="LiveId" clId="{BF00A384-C733-45B8-AEDB-717D7F5EA715}" dt="2024-05-01T09:46:31.507" v="1474" actId="20577"/>
          <ac:spMkLst>
            <pc:docMk/>
            <pc:sldMk cId="3485000546" sldId="266"/>
            <ac:spMk id="5" creationId="{392D53F5-75C4-CDE8-2749-70D380273D08}"/>
          </ac:spMkLst>
        </pc:spChg>
        <pc:spChg chg="add del mod">
          <ac:chgData name="Dağhan Sever" userId="cac4281623c0d86b" providerId="LiveId" clId="{BF00A384-C733-45B8-AEDB-717D7F5EA715}" dt="2024-05-01T09:46:22.036" v="1470" actId="478"/>
          <ac:spMkLst>
            <pc:docMk/>
            <pc:sldMk cId="3485000546" sldId="266"/>
            <ac:spMk id="7" creationId="{82B62327-893C-3A1E-6C03-B124DFE0BEDF}"/>
          </ac:spMkLst>
        </pc:spChg>
        <pc:picChg chg="mod">
          <ac:chgData name="Dağhan Sever" userId="cac4281623c0d86b" providerId="LiveId" clId="{BF00A384-C733-45B8-AEDB-717D7F5EA715}" dt="2024-05-01T09:52:12.070" v="1542" actId="14100"/>
          <ac:picMkLst>
            <pc:docMk/>
            <pc:sldMk cId="3485000546" sldId="266"/>
            <ac:picMk id="8" creationId="{BDE7BD76-738D-9323-0D58-8710F7486CE6}"/>
          </ac:picMkLst>
        </pc:picChg>
      </pc:sldChg>
      <pc:sldChg chg="addSp modSp add mod">
        <pc:chgData name="Dağhan Sever" userId="cac4281623c0d86b" providerId="LiveId" clId="{BF00A384-C733-45B8-AEDB-717D7F5EA715}" dt="2024-05-01T09:52:27.185" v="1546" actId="1076"/>
        <pc:sldMkLst>
          <pc:docMk/>
          <pc:sldMk cId="3754986421" sldId="267"/>
        </pc:sldMkLst>
        <pc:spChg chg="mod">
          <ac:chgData name="Dağhan Sever" userId="cac4281623c0d86b" providerId="LiveId" clId="{BF00A384-C733-45B8-AEDB-717D7F5EA715}" dt="2024-05-01T09:37:56.121" v="1247" actId="14100"/>
          <ac:spMkLst>
            <pc:docMk/>
            <pc:sldMk cId="3754986421" sldId="267"/>
            <ac:spMk id="2" creationId="{AD736BBE-C746-C331-78A6-DD4C82886B48}"/>
          </ac:spMkLst>
        </pc:spChg>
        <pc:spChg chg="add mod">
          <ac:chgData name="Dağhan Sever" userId="cac4281623c0d86b" providerId="LiveId" clId="{BF00A384-C733-45B8-AEDB-717D7F5EA715}" dt="2024-05-01T09:39:09.016" v="1327" actId="113"/>
          <ac:spMkLst>
            <pc:docMk/>
            <pc:sldMk cId="3754986421" sldId="267"/>
            <ac:spMk id="4" creationId="{CB81D84D-EA55-7476-1527-B331F5268C2D}"/>
          </ac:spMkLst>
        </pc:spChg>
        <pc:picChg chg="mod">
          <ac:chgData name="Dağhan Sever" userId="cac4281623c0d86b" providerId="LiveId" clId="{BF00A384-C733-45B8-AEDB-717D7F5EA715}" dt="2024-05-01T09:52:27.185" v="1546" actId="1076"/>
          <ac:picMkLst>
            <pc:docMk/>
            <pc:sldMk cId="3754986421" sldId="267"/>
            <ac:picMk id="3" creationId="{53683287-6447-8975-8B85-94AE160C451B}"/>
          </ac:picMkLst>
        </pc:picChg>
      </pc:sldChg>
      <pc:sldChg chg="modSp new mod">
        <pc:chgData name="Dağhan Sever" userId="cac4281623c0d86b" providerId="LiveId" clId="{BF00A384-C733-45B8-AEDB-717D7F5EA715}" dt="2024-05-01T09:48:29.982" v="1531" actId="1076"/>
        <pc:sldMkLst>
          <pc:docMk/>
          <pc:sldMk cId="346996375" sldId="268"/>
        </pc:sldMkLst>
        <pc:spChg chg="mod">
          <ac:chgData name="Dağhan Sever" userId="cac4281623c0d86b" providerId="LiveId" clId="{BF00A384-C733-45B8-AEDB-717D7F5EA715}" dt="2024-05-01T09:48:29.982" v="1531" actId="1076"/>
          <ac:spMkLst>
            <pc:docMk/>
            <pc:sldMk cId="346996375" sldId="268"/>
            <ac:spMk id="2" creationId="{41D3E9E9-FB6E-82D1-96AC-D20F1CA3E3C2}"/>
          </ac:spMkLst>
        </pc:spChg>
        <pc:spChg chg="mod">
          <ac:chgData name="Dağhan Sever" userId="cac4281623c0d86b" providerId="LiveId" clId="{BF00A384-C733-45B8-AEDB-717D7F5EA715}" dt="2024-05-01T09:47:15.460" v="1530" actId="14100"/>
          <ac:spMkLst>
            <pc:docMk/>
            <pc:sldMk cId="346996375" sldId="268"/>
            <ac:spMk id="3" creationId="{D4C1E824-2C6B-6C63-6926-C198D61BE525}"/>
          </ac:spMkLst>
        </pc:spChg>
      </pc:sldChg>
      <pc:sldMasterChg chg="modSldLayout">
        <pc:chgData name="Dağhan Sever" userId="cac4281623c0d86b" providerId="LiveId" clId="{BF00A384-C733-45B8-AEDB-717D7F5EA715}" dt="2024-05-01T08:57:29.255" v="980" actId="207"/>
        <pc:sldMasterMkLst>
          <pc:docMk/>
          <pc:sldMasterMk cId="54584254" sldId="2147483648"/>
        </pc:sldMasterMkLst>
        <pc:sldLayoutChg chg="addSp modSp mod setBg">
          <pc:chgData name="Dağhan Sever" userId="cac4281623c0d86b" providerId="LiveId" clId="{BF00A384-C733-45B8-AEDB-717D7F5EA715}" dt="2024-05-01T08:52:00.043" v="946" actId="167"/>
          <pc:sldLayoutMkLst>
            <pc:docMk/>
            <pc:sldMasterMk cId="54584254" sldId="2147483648"/>
            <pc:sldLayoutMk cId="514196794" sldId="2147483649"/>
          </pc:sldLayoutMkLst>
          <pc:picChg chg="add mod ord">
            <ac:chgData name="Dağhan Sever" userId="cac4281623c0d86b" providerId="LiveId" clId="{BF00A384-C733-45B8-AEDB-717D7F5EA715}" dt="2024-05-01T08:52:00.043" v="946" actId="167"/>
            <ac:picMkLst>
              <pc:docMk/>
              <pc:sldMasterMk cId="54584254" sldId="2147483648"/>
              <pc:sldLayoutMk cId="514196794" sldId="2147483649"/>
              <ac:picMk id="7" creationId="{E8E4F0D9-4B44-8026-3195-F4867AAB3A26}"/>
            </ac:picMkLst>
          </pc:picChg>
          <pc:picChg chg="add mod">
            <ac:chgData name="Dağhan Sever" userId="cac4281623c0d86b" providerId="LiveId" clId="{BF00A384-C733-45B8-AEDB-717D7F5EA715}" dt="2024-05-01T08:50:51.754" v="941"/>
            <ac:picMkLst>
              <pc:docMk/>
              <pc:sldMasterMk cId="54584254" sldId="2147483648"/>
              <pc:sldLayoutMk cId="514196794" sldId="2147483649"/>
              <ac:picMk id="8" creationId="{0F7EB73B-ED85-A424-87BC-0FFF3150008B}"/>
            </ac:picMkLst>
          </pc:picChg>
        </pc:sldLayoutChg>
        <pc:sldLayoutChg chg="modSp mod">
          <pc:chgData name="Dağhan Sever" userId="cac4281623c0d86b" providerId="LiveId" clId="{BF00A384-C733-45B8-AEDB-717D7F5EA715}" dt="2024-05-01T08:57:29.255" v="980" actId="207"/>
          <pc:sldLayoutMkLst>
            <pc:docMk/>
            <pc:sldMasterMk cId="54584254" sldId="2147483648"/>
            <pc:sldLayoutMk cId="3209927522" sldId="2147483660"/>
          </pc:sldLayoutMkLst>
          <pc:spChg chg="mod">
            <ac:chgData name="Dağhan Sever" userId="cac4281623c0d86b" providerId="LiveId" clId="{BF00A384-C733-45B8-AEDB-717D7F5EA715}" dt="2024-05-01T08:57:29.255" v="980" actId="207"/>
            <ac:spMkLst>
              <pc:docMk/>
              <pc:sldMasterMk cId="54584254" sldId="2147483648"/>
              <pc:sldLayoutMk cId="3209927522" sldId="2147483660"/>
              <ac:spMk id="64" creationId="{00000000-0000-0000-0000-000000000000}"/>
            </ac:spMkLst>
          </pc:spChg>
        </pc:sldLayoutChg>
      </pc:sldMasterChg>
    </pc:docChg>
  </pc:docChgLst>
  <pc:docChgLst>
    <pc:chgData name="Dağhan Sever" userId="cac4281623c0d86b" providerId="LiveId" clId="{416786E7-EDB8-48BC-BD6E-F79F80CECD50}"/>
    <pc:docChg chg="undo custSel addSld modSld">
      <pc:chgData name="Dağhan Sever" userId="cac4281623c0d86b" providerId="LiveId" clId="{416786E7-EDB8-48BC-BD6E-F79F80CECD50}" dt="2024-04-15T09:40:26.925" v="416" actId="20577"/>
      <pc:docMkLst>
        <pc:docMk/>
      </pc:docMkLst>
      <pc:sldChg chg="modSp mod">
        <pc:chgData name="Dağhan Sever" userId="cac4281623c0d86b" providerId="LiveId" clId="{416786E7-EDB8-48BC-BD6E-F79F80CECD50}" dt="2024-04-15T09:40:26.925" v="416" actId="20577"/>
        <pc:sldMkLst>
          <pc:docMk/>
          <pc:sldMk cId="2781635068" sldId="258"/>
        </pc:sldMkLst>
        <pc:spChg chg="mod">
          <ac:chgData name="Dağhan Sever" userId="cac4281623c0d86b" providerId="LiveId" clId="{416786E7-EDB8-48BC-BD6E-F79F80CECD50}" dt="2024-04-14T11:40:01.746" v="0" actId="20577"/>
          <ac:spMkLst>
            <pc:docMk/>
            <pc:sldMk cId="2781635068" sldId="258"/>
            <ac:spMk id="2" creationId="{3831A2F8-195F-FB31-C53F-71B79921702B}"/>
          </ac:spMkLst>
        </pc:spChg>
        <pc:spChg chg="mod">
          <ac:chgData name="Dağhan Sever" userId="cac4281623c0d86b" providerId="LiveId" clId="{416786E7-EDB8-48BC-BD6E-F79F80CECD50}" dt="2024-04-15T09:40:26.925" v="416" actId="20577"/>
          <ac:spMkLst>
            <pc:docMk/>
            <pc:sldMk cId="2781635068" sldId="258"/>
            <ac:spMk id="3" creationId="{FA42D6F7-0EB7-DD5F-4CA0-39D39FA257B3}"/>
          </ac:spMkLst>
        </pc:spChg>
      </pc:sldChg>
      <pc:sldChg chg="addSp delSp modSp new mod">
        <pc:chgData name="Dağhan Sever" userId="cac4281623c0d86b" providerId="LiveId" clId="{416786E7-EDB8-48BC-BD6E-F79F80CECD50}" dt="2024-04-14T11:42:33.480" v="81" actId="22"/>
        <pc:sldMkLst>
          <pc:docMk/>
          <pc:sldMk cId="4249354690" sldId="260"/>
        </pc:sldMkLst>
        <pc:spChg chg="mod">
          <ac:chgData name="Dağhan Sever" userId="cac4281623c0d86b" providerId="LiveId" clId="{416786E7-EDB8-48BC-BD6E-F79F80CECD50}" dt="2024-04-14T11:41:18.637" v="40" actId="14100"/>
          <ac:spMkLst>
            <pc:docMk/>
            <pc:sldMk cId="4249354690" sldId="260"/>
            <ac:spMk id="2" creationId="{AD736BBE-C746-C331-78A6-DD4C82886B48}"/>
          </ac:spMkLst>
        </pc:spChg>
        <pc:spChg chg="del">
          <ac:chgData name="Dağhan Sever" userId="cac4281623c0d86b" providerId="LiveId" clId="{416786E7-EDB8-48BC-BD6E-F79F80CECD50}" dt="2024-04-14T11:41:24.625" v="41" actId="478"/>
          <ac:spMkLst>
            <pc:docMk/>
            <pc:sldMk cId="4249354690" sldId="260"/>
            <ac:spMk id="3" creationId="{728E8926-813A-7E49-D7B0-12D33814E288}"/>
          </ac:spMkLst>
        </pc:spChg>
        <pc:spChg chg="add mod">
          <ac:chgData name="Dağhan Sever" userId="cac4281623c0d86b" providerId="LiveId" clId="{416786E7-EDB8-48BC-BD6E-F79F80CECD50}" dt="2024-04-14T11:41:13.309" v="38"/>
          <ac:spMkLst>
            <pc:docMk/>
            <pc:sldMk cId="4249354690" sldId="260"/>
            <ac:spMk id="4" creationId="{447DACE6-D753-3C64-E614-89DD8A7AB5A1}"/>
          </ac:spMkLst>
        </pc:spChg>
        <pc:spChg chg="add mod">
          <ac:chgData name="Dağhan Sever" userId="cac4281623c0d86b" providerId="LiveId" clId="{416786E7-EDB8-48BC-BD6E-F79F80CECD50}" dt="2024-04-14T11:41:28.647" v="43"/>
          <ac:spMkLst>
            <pc:docMk/>
            <pc:sldMk cId="4249354690" sldId="260"/>
            <ac:spMk id="5" creationId="{D0769BFE-CCE7-C3F7-D0AA-D915EDD1D7E0}"/>
          </ac:spMkLst>
        </pc:spChg>
        <pc:spChg chg="add del">
          <ac:chgData name="Dağhan Sever" userId="cac4281623c0d86b" providerId="LiveId" clId="{416786E7-EDB8-48BC-BD6E-F79F80CECD50}" dt="2024-04-14T11:41:46.744" v="50" actId="22"/>
          <ac:spMkLst>
            <pc:docMk/>
            <pc:sldMk cId="4249354690" sldId="260"/>
            <ac:spMk id="7" creationId="{90FEC38E-A0E2-F827-89BB-50DE2EDE5D53}"/>
          </ac:spMkLst>
        </pc:spChg>
        <pc:spChg chg="add del">
          <ac:chgData name="Dağhan Sever" userId="cac4281623c0d86b" providerId="LiveId" clId="{416786E7-EDB8-48BC-BD6E-F79F80CECD50}" dt="2024-04-14T11:41:53.530" v="52" actId="22"/>
          <ac:spMkLst>
            <pc:docMk/>
            <pc:sldMk cId="4249354690" sldId="260"/>
            <ac:spMk id="9" creationId="{979CEFA7-EC7F-2E39-4E99-D07A878F0176}"/>
          </ac:spMkLst>
        </pc:spChg>
        <pc:spChg chg="add mod">
          <ac:chgData name="Dağhan Sever" userId="cac4281623c0d86b" providerId="LiveId" clId="{416786E7-EDB8-48BC-BD6E-F79F80CECD50}" dt="2024-04-14T11:42:29.079" v="80"/>
          <ac:spMkLst>
            <pc:docMk/>
            <pc:sldMk cId="4249354690" sldId="260"/>
            <ac:spMk id="10" creationId="{836FEEB8-4695-89FB-CBF9-31C8937D80FB}"/>
          </ac:spMkLst>
        </pc:spChg>
        <pc:spChg chg="add">
          <ac:chgData name="Dağhan Sever" userId="cac4281623c0d86b" providerId="LiveId" clId="{416786E7-EDB8-48BC-BD6E-F79F80CECD50}" dt="2024-04-14T11:42:33.480" v="81" actId="22"/>
          <ac:spMkLst>
            <pc:docMk/>
            <pc:sldMk cId="4249354690" sldId="260"/>
            <ac:spMk id="12" creationId="{71FFEDEE-5930-05C7-6976-2CF1EB1B01FA}"/>
          </ac:spMkLst>
        </pc:spChg>
      </pc:sldChg>
      <pc:sldChg chg="modSp add mod">
        <pc:chgData name="Dağhan Sever" userId="cac4281623c0d86b" providerId="LiveId" clId="{416786E7-EDB8-48BC-BD6E-F79F80CECD50}" dt="2024-04-14T11:41:35.289" v="48" actId="20577"/>
        <pc:sldMkLst>
          <pc:docMk/>
          <pc:sldMk cId="1203832609" sldId="261"/>
        </pc:sldMkLst>
        <pc:spChg chg="mod">
          <ac:chgData name="Dağhan Sever" userId="cac4281623c0d86b" providerId="LiveId" clId="{416786E7-EDB8-48BC-BD6E-F79F80CECD50}" dt="2024-04-14T11:41:35.289" v="48" actId="20577"/>
          <ac:spMkLst>
            <pc:docMk/>
            <pc:sldMk cId="1203832609" sldId="261"/>
            <ac:spMk id="2" creationId="{AD736BBE-C746-C331-78A6-DD4C82886B48}"/>
          </ac:spMkLst>
        </pc:spChg>
      </pc:sldChg>
      <pc:sldChg chg="modSp add mod">
        <pc:chgData name="Dağhan Sever" userId="cac4281623c0d86b" providerId="LiveId" clId="{416786E7-EDB8-48BC-BD6E-F79F80CECD50}" dt="2024-04-15T09:40:20.707" v="415" actId="20577"/>
        <pc:sldMkLst>
          <pc:docMk/>
          <pc:sldMk cId="2439848741" sldId="262"/>
        </pc:sldMkLst>
        <pc:spChg chg="mod">
          <ac:chgData name="Dağhan Sever" userId="cac4281623c0d86b" providerId="LiveId" clId="{416786E7-EDB8-48BC-BD6E-F79F80CECD50}" dt="2024-04-15T09:37:21.504" v="101" actId="20577"/>
          <ac:spMkLst>
            <pc:docMk/>
            <pc:sldMk cId="2439848741" sldId="262"/>
            <ac:spMk id="2" creationId="{3831A2F8-195F-FB31-C53F-71B79921702B}"/>
          </ac:spMkLst>
        </pc:spChg>
        <pc:spChg chg="mod">
          <ac:chgData name="Dağhan Sever" userId="cac4281623c0d86b" providerId="LiveId" clId="{416786E7-EDB8-48BC-BD6E-F79F80CECD50}" dt="2024-04-15T09:40:20.707" v="415" actId="20577"/>
          <ac:spMkLst>
            <pc:docMk/>
            <pc:sldMk cId="2439848741" sldId="262"/>
            <ac:spMk id="3" creationId="{FA42D6F7-0EB7-DD5F-4CA0-39D39FA257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852B3-F900-4AD4-B263-6B628D8230B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3121B-B8AC-4F5D-AFDE-56C71D86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E4F0D9-4B44-8026-3195-F4867AAB3A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02"/>
            <a:ext cx="12205099" cy="6867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401ED-7446-D7D9-9658-A09C96D6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7D903-6443-6880-7AD1-B95D5E4FC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2C5C7-0FEE-870E-8FA1-1907BA8F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728B-CB7A-7441-2740-8C4DBDB7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516C-A96B-7825-27A4-B09DA380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B7CC-4F12-92E1-9F41-AA871C8F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800C-FE11-327F-9516-EE81FDA29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796A-221C-A530-3F24-E65D847C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9C62A-4C8D-B493-67F2-8C01AB96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A7ED-EE18-6C18-CE38-33D8F77D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9775-A272-B8B1-984F-BA99DB7A9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1DC3E-7CEF-77AE-2C62-A25FD4D7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9BEB-5752-E50A-EA2C-39B7CC90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3123-43D5-CAD5-69D2-8BE05D1F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39B83-6F65-8643-D89C-0812AC96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33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597000" y="508000"/>
            <a:ext cx="10998000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60000" y="796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2158200" y="21777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2158200" y="40889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5606200" y="21777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5606200" y="40889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9054200" y="21777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9054200" y="40889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960000" y="29168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4408000" y="29168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7856000" y="29168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960000" y="48281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4408000" y="48281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7856000" y="4828133"/>
            <a:ext cx="33760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992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8440-AD00-4A9C-D3D1-8184EE8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71C4-F061-1634-2EB7-BD158828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2A2F-5581-0412-DA70-BB9500B0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F5DC-D98C-3A5E-F268-4232EFB8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B577-09CB-44D3-D0FF-C8B64C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FB37-59C8-8FE9-A990-23EF72D3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088C-5925-BB4E-179A-04D5E46E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EF90-1F8E-8785-06A7-23456AB9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FC44-F5D1-FAE0-3B11-626CEB6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ABA2-DC37-8D42-EF42-4369E4F7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8D4-DD5C-C570-8B78-35A4EBD3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8BB-0BF1-81EB-19FF-C5F1172A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C044-8702-29D2-4E83-0E8AF6A5A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52B2F-9E31-C91C-BCF1-E416F7C7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BD623-4023-F75D-4727-8A159B3C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81869-FD63-B48B-7EBB-C5966B32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103D-934C-3ACF-CA9E-A2D7D30E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1CC1-5A1C-D65D-98FC-9F3235BC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A5E35-6374-350C-17CA-AD2471A1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488B2-3C9F-4663-7815-05EB28C19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F2E7A-D726-078E-32E9-E64911848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95C07-F537-F2BE-E133-8F63A547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A2863-131F-1E91-ED16-E0E8B064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2D4A8-06A6-B7BA-958E-53B9272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BDA8-E4F6-F556-9808-1B8CBC81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377F2-5F60-5988-6E32-EE72D25F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5A82-D531-F7AD-44F3-D2ACB1E0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BE49F-3402-D553-D221-F587E303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B0747-8DA5-B7F6-417E-20BFDE33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F40D-429D-2071-9004-F1F43619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A753-FE0D-1100-24AB-0FBDEF8E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BD69-31A0-CE9F-DC73-8C135CB2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82C5-0459-648D-17D4-B28255E1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52533-5228-05D3-5B61-A65780C96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D450-A5C3-A636-8B8F-B03D4532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0F928-9B21-7E72-3ABD-B7C4C697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808B-BB34-677A-A18F-4E2C7E4A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8933-5282-D9FB-406C-0BB666A3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179-9DAC-28CF-56B8-C6D650E3D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D0C9-DB30-1828-FF51-F39CE073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3F22-CEF7-C8CF-D313-C36878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E2843-B3F7-AAC1-72B3-BBE9C99F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87780-BE91-2531-3EAC-DF51A08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8E945-D0D8-FAD4-8AC2-ACD428E9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9FB82-F823-F8B9-5A05-9066F7C8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4B48-990B-EB8B-DD61-BA22247AA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FFF6F-A24B-445D-A584-712E7A4F0E2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755B-96AF-9CE6-7B0F-D7FEA4B4E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834F-3A37-97FC-0A1B-1CD44A7DD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7ED52-8467-4C3C-B1F9-B657E7D5C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circle with numbers&#10;&#10;Description automatically generated">
            <a:extLst>
              <a:ext uri="{FF2B5EF4-FFF2-40B4-BE49-F238E27FC236}">
                <a16:creationId xmlns:a16="http://schemas.microsoft.com/office/drawing/2014/main" id="{328BEE79-250C-F80A-05FC-089D8E939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3"/>
          <a:stretch/>
        </p:blipFill>
        <p:spPr>
          <a:xfrm>
            <a:off x="-53895" y="0"/>
            <a:ext cx="12299789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7609CC-A195-6B25-9C8B-DA778A21C7EF}"/>
              </a:ext>
            </a:extLst>
          </p:cNvPr>
          <p:cNvSpPr/>
          <p:nvPr/>
        </p:nvSpPr>
        <p:spPr>
          <a:xfrm>
            <a:off x="4141860" y="828942"/>
            <a:ext cx="3908278" cy="69885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529ECCF-9C9D-2782-CD95-286484B4C507}"/>
              </a:ext>
            </a:extLst>
          </p:cNvPr>
          <p:cNvSpPr/>
          <p:nvPr/>
        </p:nvSpPr>
        <p:spPr>
          <a:xfrm>
            <a:off x="4623609" y="3268853"/>
            <a:ext cx="2944780" cy="187441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D5F6BE-2A2D-D119-42DE-08D9AD5E607B}"/>
              </a:ext>
            </a:extLst>
          </p:cNvPr>
          <p:cNvSpPr/>
          <p:nvPr/>
        </p:nvSpPr>
        <p:spPr>
          <a:xfrm>
            <a:off x="8546297" y="3274901"/>
            <a:ext cx="2944780" cy="187441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1AAB71-4C72-F927-5C6C-1A65BA3CFB3C}"/>
              </a:ext>
            </a:extLst>
          </p:cNvPr>
          <p:cNvSpPr/>
          <p:nvPr/>
        </p:nvSpPr>
        <p:spPr>
          <a:xfrm>
            <a:off x="700923" y="3268853"/>
            <a:ext cx="2944780" cy="187441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959999" y="7965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Table of contents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5606200" y="3400209"/>
            <a:ext cx="979600" cy="5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2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6"/>
          </p:nvPr>
        </p:nvSpPr>
        <p:spPr>
          <a:xfrm>
            <a:off x="9528886" y="3400209"/>
            <a:ext cx="979600" cy="5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3</a:t>
            </a:r>
            <a:endParaRPr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485312" y="4139331"/>
            <a:ext cx="3376000" cy="10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r-TR" dirty="0" err="1">
                <a:solidFill>
                  <a:schemeClr val="bg1"/>
                </a:solidFill>
              </a:rPr>
              <a:t>Intro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408000" y="4139331"/>
            <a:ext cx="3376000" cy="10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r-TR" dirty="0" err="1">
                <a:solidFill>
                  <a:schemeClr val="bg1"/>
                </a:solidFill>
              </a:rPr>
              <a:t>Non-Functional</a:t>
            </a:r>
            <a:endParaRPr lang="tr-TR" dirty="0">
              <a:solidFill>
                <a:schemeClr val="bg1"/>
              </a:solidFill>
            </a:endParaRPr>
          </a:p>
          <a:p>
            <a:pPr marL="0" indent="0"/>
            <a:r>
              <a:rPr lang="tr-TR" dirty="0" err="1">
                <a:solidFill>
                  <a:schemeClr val="bg1"/>
                </a:solidFill>
              </a:rPr>
              <a:t>Requirements</a:t>
            </a:r>
            <a:endParaRPr lang="tr-TR" dirty="0">
              <a:solidFill>
                <a:schemeClr val="bg1"/>
              </a:solidFill>
            </a:endParaRPr>
          </a:p>
          <a:p>
            <a:pPr marL="0" indent="0"/>
            <a:endParaRPr dirty="0">
              <a:solidFill>
                <a:schemeClr val="bg1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683512" y="3400209"/>
            <a:ext cx="979600" cy="59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tr-TR" dirty="0"/>
              <a:t>1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9"/>
          </p:nvPr>
        </p:nvSpPr>
        <p:spPr>
          <a:xfrm>
            <a:off x="8330686" y="4139331"/>
            <a:ext cx="3376000" cy="10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r-TR" dirty="0" err="1">
                <a:solidFill>
                  <a:schemeClr val="bg1"/>
                </a:solidFill>
              </a:rPr>
              <a:t>Functional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Requirements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B4463E-0DF0-CADD-1B31-28A4A98E8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187"/>
            <a:ext cx="9144000" cy="1103647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E9E9-FB6E-82D1-96AC-D20F1CA3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5353"/>
            <a:ext cx="9144000" cy="1103647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Thanks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listening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1E824-2C6B-6C63-6926-C198D61BE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589" y="5809624"/>
            <a:ext cx="2037348" cy="827880"/>
          </a:xfrm>
        </p:spPr>
        <p:txBody>
          <a:bodyPr>
            <a:normAutofit lnSpcReduction="10000"/>
          </a:bodyPr>
          <a:lstStyle/>
          <a:p>
            <a:pPr algn="l"/>
            <a:r>
              <a:rPr lang="tr-TR" dirty="0">
                <a:solidFill>
                  <a:schemeClr val="bg1"/>
                </a:solidFill>
              </a:rPr>
              <a:t>Dağhan Sever</a:t>
            </a:r>
          </a:p>
          <a:p>
            <a:pPr algn="l"/>
            <a:r>
              <a:rPr lang="tr-TR" dirty="0">
                <a:solidFill>
                  <a:schemeClr val="bg1"/>
                </a:solidFill>
              </a:rPr>
              <a:t>2363894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19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Doppio One</vt:lpstr>
      <vt:lpstr>Aptos</vt:lpstr>
      <vt:lpstr>Aptos Display</vt:lpstr>
      <vt:lpstr>Arial</vt:lpstr>
      <vt:lpstr>Bebas Neue</vt:lpstr>
      <vt:lpstr>Office Theme</vt:lpstr>
      <vt:lpstr>Table of contents</vt:lpstr>
      <vt:lpstr>Intro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Dağhan Sever</dc:creator>
  <cp:lastModifiedBy>Dağhan Sever</cp:lastModifiedBy>
  <cp:revision>5</cp:revision>
  <dcterms:created xsi:type="dcterms:W3CDTF">2024-03-03T11:27:20Z</dcterms:created>
  <dcterms:modified xsi:type="dcterms:W3CDTF">2024-05-18T13:47:51Z</dcterms:modified>
</cp:coreProperties>
</file>