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0487-FA8E-8086-3858-1A1F028A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6368D-6F08-D267-DA45-25A4B31A4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7E5E-9C19-B51D-97E5-772674A5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289A-8E7E-C727-58F7-1F40701F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50D6-055F-8B6D-C414-F399999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0A5-A313-EE23-F398-D63F1574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E6B04-DD1D-1CBF-F04C-ED1853D1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3FDA1-F7CC-8F53-48E5-63DB83EC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DB03-F51B-DB43-5793-B5D02E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45C4-D285-5A9E-4945-CD4BF58A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C7420-DA8B-D94D-E983-68C54248E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E413F-9F91-6600-2B97-C69B98A08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D9F5-248C-7A13-8E7C-E00C2754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45C1-49AD-5BEB-900B-4CEE5BEA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ED4B-48C9-EC3E-9FC6-E688EF65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17C4-C123-2412-5269-4257074D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2585-FE73-6D33-A7F3-C236DBC9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D9CA-BD2C-F582-9433-FC1076EA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0F2D-DAC3-762F-41C5-779554F3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8FA1-76A3-8850-0AA2-F19BD9D2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CC58-7351-3347-F201-D4D094A6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D264A-363A-BFAD-E80F-C03DF121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C6BC-3AC0-FADD-08D7-06A18186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137F-AE23-D23B-3B8E-F2507D26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9D94-F5A8-5AD7-1279-37068EC1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52E2-4759-5735-5CBD-08E9B549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0614-CF3D-A8D1-AB0C-3DCB474B6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53B45-7149-3B6F-4178-01C46C2C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8DD4F-171D-F955-39BE-14CAEF3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27C4-36C2-D426-3A34-AAFF791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BC24E-DA79-DAE3-713C-0BF5688C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8D13-81EB-3976-4EC3-FF980C7A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83613-D5A4-B81C-893B-60F42A91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8AEEA-CB0D-5847-04C3-6F75C0B1E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73C3A-AD89-68D2-E580-76EF0BF45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05E0A-7805-7303-5D04-A66B8C6C0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1B231-8EB6-E329-5861-BEA3B985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C1DD4-1502-0EBC-A981-E0D24125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CD7BC-4B02-8A9C-2566-31F5D165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D2DC-3DC3-2602-50B4-1B8577EC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3B0C4-AEB8-9C34-B26A-56A780BA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119C5-42D6-FF4C-EDBA-5F6756A3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E0CB-3B7A-4E7C-1619-0117FE50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C9D3E-3C0F-1F4E-A0DD-A131F958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7EDA-AA8C-7DFD-3064-3D0CF613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F412C-4EEC-DC04-A1F0-86144761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9692-E63E-D437-F761-32A3DB72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8A71-242B-28CB-3E34-27FF1E8E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30D1B-6FE2-271F-8021-2D64B356F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F6EDD-9B26-D1CD-D8B7-D396BEEF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51C4A-E6E8-FD72-913E-0AD84E84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0FD14-7A88-1BE0-729A-EB818460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83E-676D-8C9C-6E74-3AF34F99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01523-B29C-1294-53F9-D63C8F656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A0214-3C14-9CB9-6237-1DAC2A77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2B49-9DE6-4D68-E872-ED4BBC5C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2A8D4-73D4-CEAA-4FED-C9D371A5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0A3CC-F4B9-8265-02D7-C30BB56D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C9C9F-7480-D76E-826D-B06AB605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A84EA-10F3-0D60-5520-AA237BDF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86D2-A504-7797-E4BC-F2AD7835C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C9BE3-23B9-4B90-9C83-60F2CEE0A40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BB36A-18AE-70E7-BA75-DC0FD2344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7DA6-186B-4E69-8C00-964B37B04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C204F-1002-473C-BA3A-D8D14D60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22-06AB-F54A-8AE9-7D65EC7C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1995"/>
            <a:ext cx="9144000" cy="2387600"/>
          </a:xfrm>
        </p:spPr>
        <p:txBody>
          <a:bodyPr/>
          <a:lstStyle/>
          <a:p>
            <a:r>
              <a:rPr lang="tr-TR" dirty="0"/>
              <a:t>Genel Tasarım Planı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22-06AB-F54A-8AE9-7D65EC7C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1995"/>
            <a:ext cx="9144000" cy="959934"/>
          </a:xfrm>
        </p:spPr>
        <p:txBody>
          <a:bodyPr/>
          <a:lstStyle/>
          <a:p>
            <a:r>
              <a:rPr lang="tr-TR" dirty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Genel Tasarım Planı</vt:lpstr>
      <vt:lpstr>Main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 Tasarım Planı</dc:title>
  <dc:creator>Dağhan Sever</dc:creator>
  <cp:lastModifiedBy>Dağhan Sever</cp:lastModifiedBy>
  <cp:revision>1</cp:revision>
  <dcterms:created xsi:type="dcterms:W3CDTF">2024-04-23T13:50:01Z</dcterms:created>
  <dcterms:modified xsi:type="dcterms:W3CDTF">2024-04-23T14:32:48Z</dcterms:modified>
</cp:coreProperties>
</file>