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487-FA8E-8086-3858-1A1F028A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368D-6F08-D267-DA45-25A4B31A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7E5E-9C19-B51D-97E5-772674A5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289A-8E7E-C727-58F7-1F40701F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50D6-055F-8B6D-C414-F399999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0A5-A313-EE23-F398-D63F1574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E6B04-DD1D-1CBF-F04C-ED1853D1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FDA1-F7CC-8F53-48E5-63DB83EC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DB03-F51B-DB43-5793-B5D02E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45C4-D285-5A9E-4945-CD4BF58A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C7420-DA8B-D94D-E983-68C54248E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413F-9F91-6600-2B97-C69B98A0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D9F5-248C-7A13-8E7C-E00C2754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45C1-49AD-5BEB-900B-4CEE5BEA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ED4B-48C9-EC3E-9FC6-E688EF65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7C4-C123-2412-5269-4257074D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2585-FE73-6D33-A7F3-C236DBC9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D9CA-BD2C-F582-9433-FC1076E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0F2D-DAC3-762F-41C5-779554F3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8FA1-76A3-8850-0AA2-F19BD9D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CC58-7351-3347-F201-D4D094A6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264A-363A-BFAD-E80F-C03DF121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C6BC-3AC0-FADD-08D7-06A18186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37F-AE23-D23B-3B8E-F2507D26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9D94-F5A8-5AD7-1279-37068EC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52E2-4759-5735-5CBD-08E9B549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0614-CF3D-A8D1-AB0C-3DCB474B6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3B45-7149-3B6F-4178-01C46C2C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DD4F-171D-F955-39BE-14CAEF3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27C4-36C2-D426-3A34-AAFF791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C24E-DA79-DAE3-713C-0BF5688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D13-81EB-3976-4EC3-FF980C7A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3613-D5A4-B81C-893B-60F42A91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8AEEA-CB0D-5847-04C3-6F75C0B1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73C3A-AD89-68D2-E580-76EF0BF4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5E0A-7805-7303-5D04-A66B8C6C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1B231-8EB6-E329-5861-BEA3B985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C1DD4-1502-0EBC-A981-E0D2412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CD7BC-4B02-8A9C-2566-31F5D165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D2DC-3DC3-2602-50B4-1B8577E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3B0C4-AEB8-9C34-B26A-56A780B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119C5-42D6-FF4C-EDBA-5F6756A3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E0CB-3B7A-4E7C-1619-0117FE50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C9D3E-3C0F-1F4E-A0DD-A131F95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7EDA-AA8C-7DFD-3064-3D0CF613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412C-4EEC-DC04-A1F0-86144761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692-E63E-D437-F761-32A3DB72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8A71-242B-28CB-3E34-27FF1E8E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0D1B-6FE2-271F-8021-2D64B356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F6EDD-9B26-D1CD-D8B7-D396BEEF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1C4A-E6E8-FD72-913E-0AD84E84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FD14-7A88-1BE0-729A-EB81846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83E-676D-8C9C-6E74-3AF34F9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01523-B29C-1294-53F9-D63C8F65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A0214-3C14-9CB9-6237-1DAC2A77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2B49-9DE6-4D68-E872-ED4BBC5C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A8D4-73D4-CEAA-4FED-C9D371A5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A3CC-F4B9-8265-02D7-C30BB56D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C9C9F-7480-D76E-826D-B06AB605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84EA-10F3-0D60-5520-AA237BD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86D2-A504-7797-E4BC-F2AD7835C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BB36A-18AE-70E7-BA75-DC0FD234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7DA6-186B-4E69-8C00-964B37B04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2387600"/>
          </a:xfrm>
        </p:spPr>
        <p:txBody>
          <a:bodyPr/>
          <a:lstStyle/>
          <a:p>
            <a:r>
              <a:rPr lang="tr-TR" dirty="0"/>
              <a:t>Genel Tasarım Planı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959934"/>
          </a:xfrm>
        </p:spPr>
        <p:txBody>
          <a:bodyPr>
            <a:normAutofit/>
          </a:bodyPr>
          <a:lstStyle/>
          <a:p>
            <a:r>
              <a:rPr lang="tr-TR" dirty="0"/>
              <a:t>Log in Menu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7A241-D88B-F186-1D9D-E20A0F160F97}"/>
              </a:ext>
            </a:extLst>
          </p:cNvPr>
          <p:cNvSpPr txBox="1"/>
          <p:nvPr/>
        </p:nvSpPr>
        <p:spPr>
          <a:xfrm>
            <a:off x="754456" y="1783533"/>
            <a:ext cx="645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Başlangıçta programa giriş yapılması veya kayıt olunması lazım.</a:t>
            </a:r>
            <a:endParaRPr lang="en-US" dirty="0"/>
          </a:p>
        </p:txBody>
      </p:sp>
      <p:pic>
        <p:nvPicPr>
          <p:cNvPr id="5" name="Picture 4" descr="A screen shot of a login screen">
            <a:extLst>
              <a:ext uri="{FF2B5EF4-FFF2-40B4-BE49-F238E27FC236}">
                <a16:creationId xmlns:a16="http://schemas.microsoft.com/office/drawing/2014/main" id="{C63B48A8-EF4A-2E78-26BA-04A1D8A4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15" y="1227011"/>
            <a:ext cx="2856934" cy="5078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E483F-F46C-7989-5806-CDDF5B70DA80}"/>
              </a:ext>
            </a:extLst>
          </p:cNvPr>
          <p:cNvSpPr txBox="1"/>
          <p:nvPr/>
        </p:nvSpPr>
        <p:spPr>
          <a:xfrm>
            <a:off x="754455" y="2424469"/>
            <a:ext cx="636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Register</a:t>
            </a:r>
            <a:r>
              <a:rPr lang="tr-TR" dirty="0"/>
              <a:t> için ayrıca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olucak</a:t>
            </a:r>
            <a:r>
              <a:rPr lang="tr-TR" dirty="0"/>
              <a:t>, bu </a:t>
            </a:r>
            <a:r>
              <a:rPr lang="tr-TR" dirty="0" err="1"/>
              <a:t>activity</a:t>
            </a:r>
            <a:r>
              <a:rPr lang="tr-TR" dirty="0"/>
              <a:t> ye benzer </a:t>
            </a:r>
            <a:r>
              <a:rPr lang="tr-TR" dirty="0" err="1"/>
              <a:t>olucak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959934"/>
          </a:xfrm>
        </p:spPr>
        <p:txBody>
          <a:bodyPr/>
          <a:lstStyle/>
          <a:p>
            <a:r>
              <a:rPr lang="tr-TR"/>
              <a:t>Main Menu</a:t>
            </a:r>
            <a:endParaRPr lang="en-US" dirty="0"/>
          </a:p>
        </p:txBody>
      </p:sp>
      <p:pic>
        <p:nvPicPr>
          <p:cNvPr id="4" name="Picture 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0AF25010-1A95-7D63-24DD-29B4666B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541867"/>
            <a:ext cx="3248026" cy="57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8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959934"/>
          </a:xfrm>
        </p:spPr>
        <p:txBody>
          <a:bodyPr/>
          <a:lstStyle/>
          <a:p>
            <a:r>
              <a:rPr lang="tr-TR" dirty="0"/>
              <a:t>Activity Menu</a:t>
            </a:r>
            <a:endParaRPr lang="en-US" dirty="0"/>
          </a:p>
        </p:txBody>
      </p:sp>
      <p:pic>
        <p:nvPicPr>
          <p:cNvPr id="5" name="Picture 4" descr="A blue background with white rectangles and black text&#10;&#10;Description automatically generated">
            <a:extLst>
              <a:ext uri="{FF2B5EF4-FFF2-40B4-BE49-F238E27FC236}">
                <a16:creationId xmlns:a16="http://schemas.microsoft.com/office/drawing/2014/main" id="{BE25AFA4-A175-5057-7106-2CC80CC0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763" y="718912"/>
            <a:ext cx="3048850" cy="5420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0A8EA-7892-6EE6-9280-35CFD5C94DFD}"/>
              </a:ext>
            </a:extLst>
          </p:cNvPr>
          <p:cNvSpPr txBox="1"/>
          <p:nvPr/>
        </p:nvSpPr>
        <p:spPr>
          <a:xfrm>
            <a:off x="778598" y="2046083"/>
            <a:ext cx="647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 aktivitenin </a:t>
            </a:r>
            <a:r>
              <a:rPr lang="tr-TR" dirty="0" err="1"/>
              <a:t>bi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kısmı bide </a:t>
            </a:r>
            <a:r>
              <a:rPr lang="tr-TR" dirty="0" err="1"/>
              <a:t>play</a:t>
            </a:r>
            <a:r>
              <a:rPr lang="tr-TR" dirty="0"/>
              <a:t> kısmı </a:t>
            </a:r>
            <a:r>
              <a:rPr lang="tr-TR" dirty="0" err="1"/>
              <a:t>olucak</a:t>
            </a:r>
            <a:r>
              <a:rPr lang="tr-TR" dirty="0"/>
              <a:t>.</a:t>
            </a:r>
          </a:p>
          <a:p>
            <a:r>
              <a:rPr lang="tr-TR" dirty="0" err="1"/>
              <a:t>learn</a:t>
            </a:r>
            <a:r>
              <a:rPr lang="tr-TR" dirty="0"/>
              <a:t> kısmı bittiği zaman otomatik şekilde </a:t>
            </a:r>
            <a:r>
              <a:rPr lang="tr-TR" dirty="0" err="1"/>
              <a:t>play</a:t>
            </a:r>
            <a:r>
              <a:rPr lang="tr-TR" dirty="0"/>
              <a:t> kısmı önerilecek.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Genel Tasarım Planı</vt:lpstr>
      <vt:lpstr>Log in Menu</vt:lpstr>
      <vt:lpstr>Main Menu</vt:lpstr>
      <vt:lpstr>Activity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Tasarım Planı</dc:title>
  <dc:creator>Dağhan Sever</dc:creator>
  <cp:lastModifiedBy>Dağhan Sever</cp:lastModifiedBy>
  <cp:revision>4</cp:revision>
  <dcterms:created xsi:type="dcterms:W3CDTF">2024-04-23T13:50:01Z</dcterms:created>
  <dcterms:modified xsi:type="dcterms:W3CDTF">2024-04-23T15:18:31Z</dcterms:modified>
</cp:coreProperties>
</file>