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64" r:id="rId6"/>
    <p:sldMasterId id="2147483739" r:id="rId7"/>
  </p:sldMasterIdLst>
  <p:notesMasterIdLst>
    <p:notesMasterId r:id="rId9"/>
  </p:notesMasterIdLst>
  <p:sldIdLst>
    <p:sldId id="498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47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2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9" y="44627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09/05/2024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09/05/2024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1" y="908720"/>
            <a:ext cx="763284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1" y="44626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8176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1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7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3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09/05/2024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09/05/2024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09/05/2024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2042" y="507045"/>
            <a:ext cx="45719" cy="58003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34940" y="493197"/>
            <a:ext cx="775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b="1" i="0" dirty="0">
                <a:solidFill>
                  <a:srgbClr val="221C28"/>
                </a:solidFill>
                <a:effectLst/>
                <a:latin typeface="Inter"/>
              </a:rPr>
              <a:t>Vamos Praticar?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7209B59-02E1-441D-AC78-8540716A6B27}"/>
              </a:ext>
            </a:extLst>
          </p:cNvPr>
          <p:cNvSpPr txBox="1"/>
          <p:nvPr/>
        </p:nvSpPr>
        <p:spPr>
          <a:xfrm flipH="1">
            <a:off x="601706" y="1373597"/>
            <a:ext cx="8024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De posse das informações já coletadas referentes ao projeto de transformação digital da Pastelaria São Paulo. Reúna o seu time e crie uma matriz CSD.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C055106-20AB-4AE1-8E2D-D7EE04232423}"/>
              </a:ext>
            </a:extLst>
          </p:cNvPr>
          <p:cNvSpPr/>
          <p:nvPr/>
        </p:nvSpPr>
        <p:spPr>
          <a:xfrm>
            <a:off x="734940" y="3399043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000" b="1" dirty="0"/>
              <a:t>Detalhe: </a:t>
            </a:r>
            <a:r>
              <a:rPr lang="pt-BR" sz="2000" dirty="0"/>
              <a:t>A fim de enriquecer este momento, faça um registro  textual da matriz CSD. Com os motivos das certezas, suposições e duvidas.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Está atividade, será parte integrante do CHP-III.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7EB3CE2-F0BC-4554-A7A9-51B4DD797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303" y="3461182"/>
            <a:ext cx="3478431" cy="19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7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EC1D1D21D4E48B520C5C8F616BA48" ma:contentTypeVersion="7" ma:contentTypeDescription="Crie um novo documento." ma:contentTypeScope="" ma:versionID="c4297d975cf71a687e44413e67ba5f83">
  <xsd:schema xmlns:xsd="http://www.w3.org/2001/XMLSchema" xmlns:xs="http://www.w3.org/2001/XMLSchema" xmlns:p="http://schemas.microsoft.com/office/2006/metadata/properties" xmlns:ns2="edf2e5cb-7110-439b-886f-65e18b4e3d15" targetNamespace="http://schemas.microsoft.com/office/2006/metadata/properties" ma:root="true" ma:fieldsID="7f6203334ae4502280f8934ea505716c" ns2:_="">
    <xsd:import namespace="edf2e5cb-7110-439b-886f-65e18b4e3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2e5cb-7110-439b-886f-65e18b4e3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A07CBD-6085-49D7-B654-715BF35AAE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f2e5cb-7110-439b-886f-65e18b4e3d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9A7ECC-E15D-4211-9861-912AC985EEC6}">
  <ds:schemaRefs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edf2e5cb-7110-439b-886f-65e18b4e3d15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99126E1-5851-462A-A1D8-C22CB6D656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66</Words>
  <Application>Microsoft Office PowerPoint</Application>
  <PresentationFormat>Apresentação na tela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Calibri</vt:lpstr>
      <vt:lpstr>Inter</vt:lpstr>
      <vt:lpstr>Default Theme</vt:lpstr>
      <vt:lpstr>1_Personalizar design</vt:lpstr>
      <vt:lpstr>2_Personalizar design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Aurelio</dc:creator>
  <cp:lastModifiedBy>Aurelio Jose Vitorino</cp:lastModifiedBy>
  <cp:revision>68</cp:revision>
  <dcterms:modified xsi:type="dcterms:W3CDTF">2024-05-10T00:22:40Z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0x01010036DEC1D1D21D4E48B520C5C8F616BA48</vt:lpwstr>
  </property>
</Properties>
</file>