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78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5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3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721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6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2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5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7FD64C-9489-9018-734F-13B43A75A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121434"/>
            <a:ext cx="5274860" cy="3291540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VPL SOLUÇÕES </a:t>
            </a:r>
            <a:br>
              <a:rPr lang="pt-BR" dirty="0"/>
            </a:br>
            <a:r>
              <a:rPr lang="pt-BR" dirty="0"/>
              <a:t>DE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C48F71-7A78-5E05-6FEE-E94ECCEAA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976" y="4547246"/>
            <a:ext cx="4524024" cy="987162"/>
          </a:xfrm>
        </p:spPr>
        <p:txBody>
          <a:bodyPr anchor="t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b="1" dirty="0">
                <a:latin typeface="Amasis MT Pro Black" panose="020F0502020204030204" pitchFamily="18" charset="0"/>
                <a:cs typeface="Aparajita" panose="020B0502040204020203" pitchFamily="18" charset="0"/>
              </a:rPr>
              <a:t>SUA IDEIA É NOSSA SOLUÇÃO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73B13-A13E-8C4A-0066-1DE756070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57" r="19670" b="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3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7FD64C-9489-9018-734F-13B43A75A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633" y="310551"/>
            <a:ext cx="5845791" cy="3210673"/>
          </a:xfrm>
        </p:spPr>
        <p:txBody>
          <a:bodyPr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/>
              <a:t>Pastelaria São Paulo</a:t>
            </a:r>
            <a:br>
              <a:rPr lang="pt-BR" sz="3600" dirty="0"/>
            </a:br>
            <a:r>
              <a:rPr lang="pt-BR" sz="3600" dirty="0"/>
              <a:t>80 anos de tradição</a:t>
            </a:r>
            <a:br>
              <a:rPr lang="pt-BR" sz="3600" dirty="0"/>
            </a:br>
            <a:r>
              <a:rPr lang="pt-BR" sz="3600" dirty="0"/>
              <a:t> sempre </a:t>
            </a:r>
            <a:br>
              <a:rPr lang="pt-BR" sz="3600" dirty="0"/>
            </a:br>
            <a:r>
              <a:rPr lang="pt-BR" sz="3600" dirty="0"/>
              <a:t>pensando no futuro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C48F71-7A78-5E05-6FEE-E94ECCEAA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82" y="3819857"/>
            <a:ext cx="5211324" cy="2727592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Sistema de web </a:t>
            </a:r>
            <a:r>
              <a:rPr lang="pt-BR" sz="1600" dirty="0" err="1"/>
              <a:t>commerce</a:t>
            </a:r>
            <a:r>
              <a:rPr lang="pt-BR" sz="1600" dirty="0"/>
              <a:t>, criação de novos sabores, mantendo a tradição e a qualidade, alcançando novos clientes, e cuidando das novas oportunidades por meio da tecnologia, atendimento a PJ e pedidos, on-line, chat, encomendas e congelados.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73B13-A13E-8C4A-0066-1DE756070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57" r="19670" b="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95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7FD64C-9489-9018-734F-13B43A75A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545" y="2134294"/>
            <a:ext cx="5845791" cy="2589411"/>
          </a:xfrm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pt-BR" sz="3600" dirty="0"/>
              <a:t>Vitor</a:t>
            </a:r>
            <a:br>
              <a:rPr lang="pt-BR" sz="3600" dirty="0"/>
            </a:br>
            <a:r>
              <a:rPr lang="pt-BR" sz="3600" dirty="0"/>
              <a:t>Paulo </a:t>
            </a:r>
            <a:br>
              <a:rPr lang="pt-BR" sz="3600" dirty="0"/>
            </a:br>
            <a:r>
              <a:rPr lang="pt-BR" sz="3600" dirty="0"/>
              <a:t>Lavinia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73B13-A13E-8C4A-0066-1DE756070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57" r="19670" b="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8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31201C"/>
      </a:dk2>
      <a:lt2>
        <a:srgbClr val="F3F0F0"/>
      </a:lt2>
      <a:accent1>
        <a:srgbClr val="20B2B6"/>
      </a:accent1>
      <a:accent2>
        <a:srgbClr val="1781D5"/>
      </a:accent2>
      <a:accent3>
        <a:srgbClr val="2944E7"/>
      </a:accent3>
      <a:accent4>
        <a:srgbClr val="5928D8"/>
      </a:accent4>
      <a:accent5>
        <a:srgbClr val="AC29E7"/>
      </a:accent5>
      <a:accent6>
        <a:srgbClr val="D517C0"/>
      </a:accent6>
      <a:hlink>
        <a:srgbClr val="BF423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Meiryo</vt:lpstr>
      <vt:lpstr>Amasis MT Pro Black</vt:lpstr>
      <vt:lpstr>Corbel</vt:lpstr>
      <vt:lpstr>SketchLinesVTI</vt:lpstr>
      <vt:lpstr>VPL SOLUÇÕES  DE TI</vt:lpstr>
      <vt:lpstr>Pastelaria São Paulo 80 anos de tradição  sempre  pensando no futuro</vt:lpstr>
      <vt:lpstr>Vitor Paulo  Lavinia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 SOLUÇÕES DE TI</dc:title>
  <dc:creator>Paulo André</dc:creator>
  <cp:lastModifiedBy>Paulo André Carminati</cp:lastModifiedBy>
  <cp:revision>2</cp:revision>
  <dcterms:created xsi:type="dcterms:W3CDTF">2024-03-15T23:03:31Z</dcterms:created>
  <dcterms:modified xsi:type="dcterms:W3CDTF">2024-03-20T16:17:42Z</dcterms:modified>
</cp:coreProperties>
</file>