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9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82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81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3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7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13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24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7026-82C7-44A1-B58D-1BCC0A248CBC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BC882-A4B1-4349-832A-0E78D091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4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51750" y="5961777"/>
            <a:ext cx="592250" cy="30764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0" y="-2562"/>
            <a:ext cx="9144000" cy="700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775822" y="500142"/>
            <a:ext cx="34289" cy="47076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96" y="408899"/>
            <a:ext cx="1664774" cy="455624"/>
          </a:xfrm>
          <a:prstGeom prst="rect">
            <a:avLst/>
          </a:prstGeom>
        </p:spPr>
      </p:pic>
      <p:sp>
        <p:nvSpPr>
          <p:cNvPr id="9" name="TextBox 20"/>
          <p:cNvSpPr txBox="1">
            <a:spLocks/>
          </p:cNvSpPr>
          <p:nvPr/>
        </p:nvSpPr>
        <p:spPr>
          <a:xfrm>
            <a:off x="810111" y="440060"/>
            <a:ext cx="50138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3600" b="1" dirty="0">
                <a:latin typeface="Gotham-Book"/>
                <a:cs typeface="Gotham-Book"/>
              </a:rPr>
              <a:t>Check Point - III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32F7303-96FF-4A65-9A44-216A7F9AF3E0}"/>
              </a:ext>
            </a:extLst>
          </p:cNvPr>
          <p:cNvSpPr/>
          <p:nvPr/>
        </p:nvSpPr>
        <p:spPr>
          <a:xfrm>
            <a:off x="672583" y="1526110"/>
            <a:ext cx="8054287" cy="476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 Desenvolva o BMC, referente a solução hipotética que seu time esta apresentando para Pastelaria São Paulo. Apresente: (3,0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1.1) O </a:t>
            </a:r>
            <a:r>
              <a:rPr lang="pt-B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completo do BMC;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1.2) Apresente um texto explicativo de cada etapa do BMC.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– Apresente e comente(texto explicativo) a Matriz CSD, referente ao projeto da Pastelaria São Paulo, já iniciado na ultima aula. (5,0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 Desenvolva no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Astah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diagrama de Caso de Uso, explique duas funcionalidades pensadas para solução do sistemas ou aplicação a ser proposta para a Pastelaria São Paulo. (2,0 pontos)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Obs.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As respostas deverão ser entregues em arquivo único, Word ou PDF;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Nome e RM, dos integrantes do time;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Entrega* no Portal do Aluno, até o dia </a:t>
            </a:r>
            <a:r>
              <a:rPr lang="pt-BR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22/05;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* apenas um integrante do time posta.</a:t>
            </a:r>
          </a:p>
        </p:txBody>
      </p:sp>
    </p:spTree>
    <p:extLst>
      <p:ext uri="{BB962C8B-B14F-4D97-AF65-F5344CB8AC3E}">
        <p14:creationId xmlns:p14="http://schemas.microsoft.com/office/powerpoint/2010/main" val="8102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163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Gotham-Book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AURELIO</dc:creator>
  <cp:lastModifiedBy>Aurelio Jose Vitorino</cp:lastModifiedBy>
  <cp:revision>28</cp:revision>
  <dcterms:created xsi:type="dcterms:W3CDTF">2020-02-07T18:12:21Z</dcterms:created>
  <dcterms:modified xsi:type="dcterms:W3CDTF">2024-05-15T16:55:51Z</dcterms:modified>
</cp:coreProperties>
</file>