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9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82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1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3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7026-82C7-44A1-B58D-1BCC0A248CBC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C882-A4B1-4349-832A-0E78D09178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51750" y="5961777"/>
            <a:ext cx="592250" cy="30764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0" y="-2562"/>
            <a:ext cx="9144000" cy="700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775822" y="500142"/>
            <a:ext cx="34289" cy="4707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96" y="408899"/>
            <a:ext cx="1664774" cy="455624"/>
          </a:xfrm>
          <a:prstGeom prst="rect">
            <a:avLst/>
          </a:prstGeom>
        </p:spPr>
      </p:pic>
      <p:sp>
        <p:nvSpPr>
          <p:cNvPr id="9" name="TextBox 20"/>
          <p:cNvSpPr txBox="1">
            <a:spLocks/>
          </p:cNvSpPr>
          <p:nvPr/>
        </p:nvSpPr>
        <p:spPr>
          <a:xfrm>
            <a:off x="810111" y="440060"/>
            <a:ext cx="50138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b="1" dirty="0" err="1">
                <a:latin typeface="Gotham-Book"/>
                <a:cs typeface="Gotham-Book"/>
              </a:rPr>
              <a:t>Atividade</a:t>
            </a:r>
            <a:r>
              <a:rPr lang="en-US" sz="3600" b="1" dirty="0">
                <a:latin typeface="Gotham-Book"/>
                <a:cs typeface="Gotham-Book"/>
              </a:rPr>
              <a:t>  </a:t>
            </a:r>
            <a:r>
              <a:rPr lang="en-US" sz="2800" b="1" dirty="0">
                <a:latin typeface="Gotham-Book"/>
                <a:cs typeface="Gotham-Book"/>
              </a:rPr>
              <a:t>(Check Point)</a:t>
            </a:r>
            <a:endParaRPr lang="en-US" sz="3600" b="1" dirty="0">
              <a:latin typeface="Gotham-Book"/>
              <a:cs typeface="Gotham-Boo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2BA227E-8F0F-460A-ADEA-5FD7FEB48A8D}"/>
              </a:ext>
            </a:extLst>
          </p:cNvPr>
          <p:cNvSpPr/>
          <p:nvPr/>
        </p:nvSpPr>
        <p:spPr>
          <a:xfrm>
            <a:off x="758126" y="1855352"/>
            <a:ext cx="7627747" cy="361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“Pastelaria São Paulo” é uma empresa com aproximadamente 80 anos de atuação no mercado de salgados e pasteis. Fica desde da sua origem localizada no centro histórico e comercial da cidade de São Paulo.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Trata-se de uma empresa familiar que se encontra na terceira geração a frente o negócio. Desde da instalação da pandemia em março de 2020, viu como foi comum em vários segmentos, seu negócio reduzir em função dos procedimentos sanitários de afastamento físico, ou seja, o público circulante diminuiu consideravelmente.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Diante desta condição, os atuais gestores sendo estes netos do fundador, iniciaram tratativas de como ampliar o raio de atuação da “Pastelaria São Paulo”. Associar inovação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tecnologica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novas oportunidade de negócios. Uma das alternativas posta, foi a criação de um e-commerce e logística para fornecimento de seus produtos a um público maior.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uma empresa familiar eles não possuem conhecimento de como promover a chamada transformação digital. Para isso recorreram a consultorias especializadas no assunto, é aí que seu time entra na elaboração de um novo modelo de negócio para “Pastelaria São Paulo”.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B9A696-6096-4C2D-8A3C-839F9D364D1F}"/>
              </a:ext>
            </a:extLst>
          </p:cNvPr>
          <p:cNvSpPr txBox="1"/>
          <p:nvPr/>
        </p:nvSpPr>
        <p:spPr>
          <a:xfrm>
            <a:off x="4859179" y="6015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5165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51750" y="5961777"/>
            <a:ext cx="592250" cy="30764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0" y="-2562"/>
            <a:ext cx="9144000" cy="700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775822" y="500142"/>
            <a:ext cx="34289" cy="4707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96" y="408899"/>
            <a:ext cx="1664774" cy="455624"/>
          </a:xfrm>
          <a:prstGeom prst="rect">
            <a:avLst/>
          </a:prstGeom>
        </p:spPr>
      </p:pic>
      <p:sp>
        <p:nvSpPr>
          <p:cNvPr id="9" name="TextBox 20"/>
          <p:cNvSpPr txBox="1">
            <a:spLocks/>
          </p:cNvSpPr>
          <p:nvPr/>
        </p:nvSpPr>
        <p:spPr>
          <a:xfrm>
            <a:off x="810111" y="440060"/>
            <a:ext cx="50138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b="1" dirty="0" err="1">
                <a:latin typeface="Gotham-Book"/>
                <a:cs typeface="Gotham-Book"/>
              </a:rPr>
              <a:t>Atividade</a:t>
            </a:r>
            <a:r>
              <a:rPr lang="en-US" sz="3600" b="1" dirty="0">
                <a:latin typeface="Gotham-Book"/>
                <a:cs typeface="Gotham-Book"/>
              </a:rPr>
              <a:t>  </a:t>
            </a:r>
            <a:r>
              <a:rPr lang="en-US" sz="2800" b="1" dirty="0">
                <a:latin typeface="Gotham-Book"/>
                <a:cs typeface="Gotham-Book"/>
              </a:rPr>
              <a:t>(Check Point)</a:t>
            </a:r>
            <a:endParaRPr lang="en-US" sz="3600" b="1" dirty="0">
              <a:latin typeface="Gotham-Book"/>
              <a:cs typeface="Gotham-Book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DD30EF5-8757-4F9E-8AD6-38803E7F805D}"/>
              </a:ext>
            </a:extLst>
          </p:cNvPr>
          <p:cNvSpPr/>
          <p:nvPr/>
        </p:nvSpPr>
        <p:spPr>
          <a:xfrm>
            <a:off x="700481" y="1402195"/>
            <a:ext cx="8026389" cy="477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 características da Pastelaria Paulista: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familiar;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aos clientes com empatia e qualidade;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Aproximadamente 80 anos de atuação;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Produtos, pasteis de sabores tradicionais (carne, queijo, pizza e calabresa), salgados (coxinha, rissoles, enroladinho de salsicha, joelho (salgado de presento e queijo) e pizza pedaços;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Bebidas (refrigerantes e sucos)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se busca: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Ampliar o raio de atendimento;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 cardápio de produtos;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Conquistar novo público;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um e-commerce que permita ao cliente uma fácil interação;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uma logística eficaz;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</a:t>
            </a:r>
          </a:p>
          <a:p>
            <a:endParaRPr lang="pt-BR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essa transformação, ser a referência em entrega e qualidade na região central de São Paulo.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A3D449-FCBB-4454-BD17-FB7B5905FA10}"/>
              </a:ext>
            </a:extLst>
          </p:cNvPr>
          <p:cNvSpPr txBox="1"/>
          <p:nvPr/>
        </p:nvSpPr>
        <p:spPr>
          <a:xfrm>
            <a:off x="4859179" y="6015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9127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51750" y="5961777"/>
            <a:ext cx="592250" cy="30764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0" y="-2562"/>
            <a:ext cx="9144000" cy="700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775822" y="500142"/>
            <a:ext cx="34289" cy="4707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96" y="408899"/>
            <a:ext cx="1664774" cy="455624"/>
          </a:xfrm>
          <a:prstGeom prst="rect">
            <a:avLst/>
          </a:prstGeom>
        </p:spPr>
      </p:pic>
      <p:sp>
        <p:nvSpPr>
          <p:cNvPr id="9" name="TextBox 20"/>
          <p:cNvSpPr txBox="1">
            <a:spLocks/>
          </p:cNvSpPr>
          <p:nvPr/>
        </p:nvSpPr>
        <p:spPr>
          <a:xfrm>
            <a:off x="810111" y="440060"/>
            <a:ext cx="50138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b="1" dirty="0" err="1">
                <a:latin typeface="Gotham-Book"/>
                <a:cs typeface="Gotham-Book"/>
              </a:rPr>
              <a:t>Atividade</a:t>
            </a:r>
            <a:r>
              <a:rPr lang="en-US" sz="3600" b="1" dirty="0">
                <a:latin typeface="Gotham-Book"/>
                <a:cs typeface="Gotham-Book"/>
              </a:rPr>
              <a:t>  </a:t>
            </a:r>
            <a:r>
              <a:rPr lang="en-US" sz="2800" b="1" dirty="0">
                <a:latin typeface="Gotham-Book"/>
                <a:cs typeface="Gotham-Book"/>
              </a:rPr>
              <a:t>(Check Point)</a:t>
            </a:r>
            <a:endParaRPr lang="en-US" sz="3600" b="1" dirty="0">
              <a:latin typeface="Gotham-Book"/>
              <a:cs typeface="Gotham-Book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A3D449-FCBB-4454-BD17-FB7B5905FA10}"/>
              </a:ext>
            </a:extLst>
          </p:cNvPr>
          <p:cNvSpPr txBox="1"/>
          <p:nvPr/>
        </p:nvSpPr>
        <p:spPr>
          <a:xfrm>
            <a:off x="4859179" y="6015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(3/3)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32F7303-96FF-4A65-9A44-216A7F9AF3E0}"/>
              </a:ext>
            </a:extLst>
          </p:cNvPr>
          <p:cNvSpPr/>
          <p:nvPr/>
        </p:nvSpPr>
        <p:spPr>
          <a:xfrm>
            <a:off x="704450" y="1953179"/>
            <a:ext cx="7735099" cy="357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de Atenção: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time deverá apresentar a solução em formato de </a:t>
            </a:r>
            <a:r>
              <a:rPr lang="pt-BR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Pitch</a:t>
            </a:r>
            <a:r>
              <a:rPr lang="pt-B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(slides) e </a:t>
            </a:r>
            <a:r>
              <a:rPr lang="pt-BR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pt-B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Pitch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máximo de apresentação será de até 5 (cinco) minutos;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apresentações ocorrerão no dia 20/03;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um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 de 10.00 pontos. </a:t>
            </a:r>
          </a:p>
        </p:txBody>
      </p:sp>
    </p:spTree>
    <p:extLst>
      <p:ext uri="{BB962C8B-B14F-4D97-AF65-F5344CB8AC3E}">
        <p14:creationId xmlns:p14="http://schemas.microsoft.com/office/powerpoint/2010/main" val="8102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396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Gotham-Book</vt:lpstr>
      <vt:lpstr>Wingdings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</dc:creator>
  <cp:lastModifiedBy>Logon PF Fiap</cp:lastModifiedBy>
  <cp:revision>23</cp:revision>
  <dcterms:created xsi:type="dcterms:W3CDTF">2020-02-07T18:12:21Z</dcterms:created>
  <dcterms:modified xsi:type="dcterms:W3CDTF">2024-03-13T23:49:40Z</dcterms:modified>
</cp:coreProperties>
</file>