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2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E6"/>
    <a:srgbClr val="2B5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2"/>
  </p:normalViewPr>
  <p:slideViewPr>
    <p:cSldViewPr snapToGrid="0" snapToObjects="1">
      <p:cViewPr varScale="1">
        <p:scale>
          <a:sx n="135" d="100"/>
          <a:sy n="135" d="100"/>
        </p:scale>
        <p:origin x="18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077" y="238461"/>
            <a:ext cx="5016737" cy="279763"/>
          </a:xfrm>
        </p:spPr>
        <p:txBody>
          <a:bodyPr anchor="b">
            <a:noAutofit/>
          </a:bodyPr>
          <a:lstStyle>
            <a:lvl1pPr algn="ctr">
              <a:defRPr sz="96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44" y="527504"/>
            <a:ext cx="4099004" cy="1448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07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1715" y="860451"/>
            <a:ext cx="964766" cy="5394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0433" y="860451"/>
            <a:ext cx="4214026" cy="53949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8410" y="860451"/>
            <a:ext cx="957775" cy="5394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1715" y="99263"/>
            <a:ext cx="6404470" cy="7132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371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306070"/>
            <a:ext cx="5760720" cy="476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7936" y="83221"/>
            <a:ext cx="939460" cy="699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3221"/>
            <a:ext cx="4907785" cy="699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15" y="173515"/>
            <a:ext cx="5767783" cy="380365"/>
          </a:xfrm>
        </p:spPr>
        <p:txBody>
          <a:bodyPr anchor="b">
            <a:normAutofit/>
          </a:bodyPr>
          <a:lstStyle>
            <a:lvl1pPr algn="r">
              <a:defRPr sz="96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15" y="562177"/>
            <a:ext cx="5767783" cy="15244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0">
                <a:solidFill>
                  <a:schemeClr val="tx2"/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3345" y="860451"/>
            <a:ext cx="97344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0588" y="860451"/>
            <a:ext cx="4214026" cy="53949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8410" y="860451"/>
            <a:ext cx="95777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4891177" y="224754"/>
            <a:ext cx="1965008" cy="58779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484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04800"/>
            <a:ext cx="2668672" cy="4775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5242" y="304800"/>
            <a:ext cx="2668672" cy="477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00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1440"/>
            <a:ext cx="5760720" cy="1981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12115"/>
            <a:ext cx="2666390" cy="10985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00" b="0" baseline="0">
                <a:solidFill>
                  <a:schemeClr val="tx2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40694"/>
            <a:ext cx="2666390" cy="34162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5009" y="312115"/>
            <a:ext cx="2666390" cy="10985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00" b="0" baseline="0">
                <a:solidFill>
                  <a:schemeClr val="tx2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5009" y="440694"/>
            <a:ext cx="2666390" cy="34162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4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27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0"/>
            <a:ext cx="3182112" cy="9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91440"/>
            <a:ext cx="2313432" cy="28771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4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612" y="91440"/>
            <a:ext cx="3127248" cy="690033"/>
          </a:xfrm>
        </p:spPr>
        <p:txBody>
          <a:bodyPr/>
          <a:lstStyle>
            <a:lvl1pPr>
              <a:defRPr sz="267"/>
            </a:lvl1pPr>
            <a:lvl2pPr>
              <a:defRPr sz="267"/>
            </a:lvl2pPr>
            <a:lvl3pPr>
              <a:defRPr sz="240"/>
            </a:lvl3pPr>
            <a:lvl4pPr>
              <a:defRPr sz="240"/>
            </a:lvl4pPr>
            <a:lvl5pPr>
              <a:defRPr sz="213"/>
            </a:lvl5pPr>
            <a:lvl6pPr>
              <a:defRPr sz="213"/>
            </a:lvl6pPr>
            <a:lvl7pPr>
              <a:defRPr sz="213"/>
            </a:lvl7pPr>
            <a:lvl8pPr>
              <a:defRPr sz="213"/>
            </a:lvl8pPr>
            <a:lvl9pPr>
              <a:defRPr sz="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380846"/>
            <a:ext cx="2313432" cy="4014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"/>
              </a:spcAft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4340" y="860451"/>
            <a:ext cx="722743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23567" y="860451"/>
            <a:ext cx="142420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29884" y="860451"/>
            <a:ext cx="95777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182112" y="50"/>
            <a:ext cx="13716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505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0"/>
            <a:ext cx="3182112" cy="9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91440"/>
            <a:ext cx="2313432" cy="28771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4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9272" y="0"/>
            <a:ext cx="3995928" cy="914400"/>
          </a:xfrm>
        </p:spPr>
        <p:txBody>
          <a:bodyPr anchor="t">
            <a:normAutofit/>
          </a:bodyPr>
          <a:lstStyle>
            <a:lvl1pPr marL="0" indent="0">
              <a:buNone/>
              <a:defRPr sz="267"/>
            </a:lvl1pPr>
            <a:lvl2pPr marL="60945" indent="0">
              <a:buNone/>
              <a:defRPr sz="267"/>
            </a:lvl2pPr>
            <a:lvl3pPr marL="121890" indent="0">
              <a:buNone/>
              <a:defRPr sz="267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380796"/>
            <a:ext cx="2313432" cy="40152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"/>
              </a:spcAft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4340" y="860451"/>
            <a:ext cx="722743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23567" y="860451"/>
            <a:ext cx="142420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29884" y="860451"/>
            <a:ext cx="957775" cy="53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182112" y="50"/>
            <a:ext cx="13716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2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1440"/>
            <a:ext cx="5760720" cy="198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04800"/>
            <a:ext cx="5760720" cy="47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390" y="860451"/>
            <a:ext cx="722743" cy="53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 baseline="0">
                <a:solidFill>
                  <a:schemeClr val="tx2"/>
                </a:solidFill>
              </a:defRPr>
            </a:lvl1pPr>
          </a:lstStyle>
          <a:p>
            <a:fld id="{9DF063D1-B38F-F94A-9196-C05FF208714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6138" y="860451"/>
            <a:ext cx="3768498" cy="53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642" y="860451"/>
            <a:ext cx="957775" cy="53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 baseline="0">
                <a:solidFill>
                  <a:schemeClr val="tx2"/>
                </a:solidFill>
              </a:defRPr>
            </a:lvl1pPr>
          </a:lstStyle>
          <a:p>
            <a:fld id="{E3827ACB-81F9-7C4D-9F73-EEDCDA81C8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286857" y="50"/>
            <a:ext cx="13716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</p:sldLayoutIdLst>
  <p:txStyles>
    <p:titleStyle>
      <a:lvl1pPr algn="l" defTabSz="121890" rtl="0" eaLnBrk="1" latinLnBrk="0" hangingPunct="1">
        <a:lnSpc>
          <a:spcPct val="89000"/>
        </a:lnSpc>
        <a:spcBef>
          <a:spcPct val="0"/>
        </a:spcBef>
        <a:buNone/>
        <a:defRPr sz="587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194" indent="-51194" algn="l" defTabSz="121890" rtl="0" eaLnBrk="1" latinLnBrk="0" hangingPunct="1">
        <a:lnSpc>
          <a:spcPct val="94000"/>
        </a:lnSpc>
        <a:spcBef>
          <a:spcPts val="133"/>
        </a:spcBef>
        <a:spcAft>
          <a:spcPts val="27"/>
        </a:spcAft>
        <a:buFont typeface="Franklin Gothic Book" panose="020B0503020102020204" pitchFamily="34" charset="0"/>
        <a:buChar char="■"/>
        <a:defRPr sz="2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–"/>
        <a:defRPr sz="267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■"/>
        <a:defRPr sz="24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–"/>
        <a:defRPr sz="24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■"/>
        <a:defRPr sz="21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–"/>
        <a:defRPr sz="21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■"/>
        <a:defRPr sz="18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–"/>
        <a:defRPr sz="18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194" indent="-51194" algn="l" defTabSz="121890" rtl="0" eaLnBrk="1" latinLnBrk="0" hangingPunct="1">
        <a:lnSpc>
          <a:spcPct val="94000"/>
        </a:lnSpc>
        <a:spcBef>
          <a:spcPts val="67"/>
        </a:spcBef>
        <a:spcAft>
          <a:spcPts val="27"/>
        </a:spcAft>
        <a:buFont typeface="Franklin Gothic Book" panose="020B0503020102020204" pitchFamily="34" charset="0"/>
        <a:buChar char="■"/>
        <a:defRPr sz="18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7001"/>
            <a:ext cx="5016737" cy="279763"/>
          </a:xfrm>
          <a:noFill/>
        </p:spPr>
        <p:txBody>
          <a:bodyPr>
            <a:noAutofit/>
            <a:scene3d>
              <a:camera prst="orthographicFront"/>
              <a:lightRig rig="brightRoom" dir="t"/>
            </a:scene3d>
            <a:sp3d extrusionH="57150">
              <a:bevelT h="25400" prst="softRound"/>
              <a:bevelB w="38100" h="38100"/>
            </a:sp3d>
          </a:bodyPr>
          <a:lstStyle/>
          <a:p>
            <a:pPr algn="l"/>
            <a:r>
              <a:rPr lang="en-US" sz="3600" b="1" i="1" u="sng" dirty="0" smtClean="0">
                <a:solidFill>
                  <a:srgbClr val="2B5892"/>
                </a:solidFill>
                <a:effectLst>
                  <a:glow rad="50800"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38000"/>
                    </a:srgbClr>
                  </a:outerShdw>
                  <a:reflection blurRad="266700" stA="0" endPos="65000" dist="50800" dir="5400000" sy="-100000" algn="bl" rotWithShape="0"/>
                </a:effectLst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EJL</a:t>
            </a:r>
            <a:endParaRPr lang="en-US" sz="3600" b="1" i="1" u="sng" dirty="0">
              <a:solidFill>
                <a:srgbClr val="2B5892"/>
              </a:solidFill>
              <a:effectLst>
                <a:glow rad="50800"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38000"/>
                  </a:srgbClr>
                </a:outerShdw>
                <a:reflection blurRad="266700" stA="0" endPos="65000" dist="50800" dir="5400000" sy="-100000" algn="bl" rotWithShape="0"/>
              </a:effectLst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5" y="0"/>
            <a:ext cx="142494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6755"/>
            <a:ext cx="4099004" cy="144832"/>
          </a:xfrm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rgbClr val="2B5892"/>
                </a:solidFill>
              </a:rPr>
              <a:t>Research Group</a:t>
            </a:r>
            <a:endParaRPr lang="en-US" sz="1400" dirty="0">
              <a:solidFill>
                <a:srgbClr val="2B58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4944" y="546755"/>
            <a:ext cx="18473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05914" y="19111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pc="-150" dirty="0" smtClean="0">
                <a:solidFill>
                  <a:srgbClr val="2B5892"/>
                </a:solidFill>
                <a:latin typeface="HGSMinchoE" charset="-128"/>
                <a:ea typeface="HGSMinchoE" charset="-128"/>
                <a:cs typeface="HGSMinchoE" charset="-128"/>
              </a:rPr>
              <a:t>On the Frontline of Metallurgical</a:t>
            </a:r>
          </a:p>
          <a:p>
            <a:r>
              <a:rPr lang="en-US" sz="1200" i="1" spc="-150" dirty="0" smtClean="0">
                <a:solidFill>
                  <a:srgbClr val="2B5892"/>
                </a:solidFill>
                <a:latin typeface="HGSMinchoE" charset="-128"/>
                <a:ea typeface="HGSMinchoE" charset="-128"/>
                <a:cs typeface="HGSMinchoE" charset="-128"/>
              </a:rPr>
              <a:t>Design, Synthesis, &amp; Processing.</a:t>
            </a:r>
            <a:endParaRPr lang="en-US" sz="1200" i="1" spc="-150" dirty="0">
              <a:solidFill>
                <a:srgbClr val="2B5892"/>
              </a:solidFill>
              <a:latin typeface="HGSMinchoE" charset="-128"/>
              <a:ea typeface="HGSMinchoE" charset="-128"/>
              <a:cs typeface="HGS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215</TotalTime>
  <Words>15</Words>
  <Application>Microsoft Macintosh PowerPoint</Application>
  <PresentationFormat>Banner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HGSMinchoE</vt:lpstr>
      <vt:lpstr>Hiragino Kaku Gothic Std W8</vt:lpstr>
      <vt:lpstr>Crop</vt:lpstr>
      <vt:lpstr>EJL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Carmona</dc:creator>
  <cp:lastModifiedBy>Alejandro Carmona</cp:lastModifiedBy>
  <cp:revision>13</cp:revision>
  <dcterms:created xsi:type="dcterms:W3CDTF">2017-08-28T20:26:41Z</dcterms:created>
  <dcterms:modified xsi:type="dcterms:W3CDTF">2017-08-29T17:47:43Z</dcterms:modified>
</cp:coreProperties>
</file>