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BF6"/>
    <a:srgbClr val="00A3FF"/>
    <a:srgbClr val="00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/>
    <p:restoredTop sz="93552"/>
  </p:normalViewPr>
  <p:slideViewPr>
    <p:cSldViewPr snapToGrid="0" snapToObjects="1">
      <p:cViewPr>
        <p:scale>
          <a:sx n="128" d="100"/>
          <a:sy n="128" d="100"/>
        </p:scale>
        <p:origin x="-2624" y="-97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76E0-D65F-744B-8DCE-2DDD0742C650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8FA40-8D27-3B44-936E-46F96ABF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FA40-8D27-3B44-936E-46F96ABF1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0D6-AA2F-BA40-85D6-8F5D17594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27614-4EAC-DF46-BF92-0E8610C4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5F17-05DC-C84E-BBA1-885BF3C5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B718-48C2-1A4F-AA82-67AB563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B0A-23A2-334F-B29B-8674536E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874A-080D-2349-87FF-56BC6A2B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6EB20-7FE5-384D-9337-65EB3CDA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B497-AA61-F141-8F89-32D4589E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98B7-11A5-FA4A-92B5-AC3B6E1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0A76-5A9E-5F4E-A308-43F00A54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1BA2A-6A8C-8543-AE50-EE4E479A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E204-31A3-8B49-AEE6-E90E608A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96D-1AE5-7448-89F9-5D7FC329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278D-3FB0-DB42-B4F7-6D4DBCD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EB7C-8297-494C-A255-32AF9F80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3FDC-7015-6C49-98AB-0D6C6533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CE6-5226-244F-AC8A-FB14EF6F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A967-84B1-CD48-A222-DF9B4E03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1ACB-9AF2-F847-A0C5-9054EC13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48B0-881B-794A-8C3F-278419D4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5E6B-000B-314B-B7E0-479DDBFC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8D81-A42E-7343-98B9-FC9335A0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B982-FFD9-1D4B-A91D-1808000F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A6F6-FCB3-4049-BEBF-CCCDE15E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E9AE-CCAE-1E4E-B447-A3942DC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73F-8F10-A54D-B13F-DD754870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76F9-025D-AA44-97AC-33564E14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E0247-C468-1649-97B6-2687E14D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5944-D83B-CD43-9ED5-E4DE7D2D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AA14-BD17-7C4A-9456-BDB3355F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433B-E771-0140-839C-583CF91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AC84-4FD4-B644-9A9A-187FF947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C23CB-4112-394F-9DE6-ABE1677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BB539-F305-FE4E-97CD-F71A8FB0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1191-7174-2844-97B2-6E7BCD06C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D3716-296F-FB47-B48A-124780C50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CEBE8-FE7E-B447-AA90-3383701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FCDAE-5D69-1741-980B-675B909B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EECFA-3F95-F642-A491-F811399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4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F986-90C2-E54B-856C-B1C71D0B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D6E4D-1BE9-064C-949B-4B111473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EEF3-DA78-8740-8DF9-A0D652EC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5F7B-332D-CF4D-B015-893C15EA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9B5F0-2D11-A94D-8E8F-6E43DDC9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E1B3F-C13A-1744-B13F-AB2A841A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7D1B-E303-5E4B-8266-4F074923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7F5A-4EAB-5B41-89E8-54201A81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99BA-A2B7-6740-87E1-8080C58E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F04E1-F9B5-5B4E-80D1-DE985540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14F12-153C-4E42-86E9-86D719C2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456C-BE1E-934C-83C5-3DFC9265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B9A5-0593-7F4E-B151-0A08B88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0578-0F43-1344-88F2-C324FD76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DD0F-4752-5040-B0AF-DF88FB96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197D-FEB4-D849-A1A9-EE42E1F1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F7FB-FE0C-4141-9D0C-71E4908B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7F34-A819-3643-95F1-FD7358E1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21441-BDAB-3947-B9CA-25CFE52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D6055-48C7-704C-B88B-7EC3AB47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3821-7417-B84A-80A9-71A1123F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B998-15A8-7D43-BA21-09EFB1013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3664-6AA7-274C-847A-C8C30034546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FB6D-BEC7-2F4E-829C-DB369AAA1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BC9A-6CA3-5641-AD7D-1ECADAE0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DCD-FCDE-214F-96A5-A2D88CB3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88D4BA06-1D99-ED43-8BAD-447D1BD3EA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DCB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9000"/>
                    </a14:imgEffect>
                    <a14:imgEffect>
                      <a14:saturation sat="400000"/>
                    </a14:imgEffect>
                    <a14:imgEffect>
                      <a14:brightnessContrast bright="25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1617">
            <a:off x="5156200" y="2311400"/>
            <a:ext cx="1879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CARMONT Nick</dc:creator>
  <cp:lastModifiedBy>CARMONT Nick</cp:lastModifiedBy>
  <cp:revision>6</cp:revision>
  <dcterms:created xsi:type="dcterms:W3CDTF">2019-08-20T18:48:25Z</dcterms:created>
  <dcterms:modified xsi:type="dcterms:W3CDTF">2019-08-20T18:54:17Z</dcterms:modified>
</cp:coreProperties>
</file>