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CBF6"/>
    <a:srgbClr val="DA3246"/>
    <a:srgbClr val="DA3247"/>
    <a:srgbClr val="002C72"/>
    <a:srgbClr val="EEEBEC"/>
    <a:srgbClr val="002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/>
    <p:restoredTop sz="91011"/>
  </p:normalViewPr>
  <p:slideViewPr>
    <p:cSldViewPr snapToGrid="0" snapToObjects="1">
      <p:cViewPr>
        <p:scale>
          <a:sx n="73" d="100"/>
          <a:sy n="73" d="100"/>
        </p:scale>
        <p:origin x="2440" y="1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9198D-5B93-8446-B536-42C10CAEA92D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A446-5C2C-C044-85D7-D91DBAC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5A446-5C2C-C044-85D7-D91DBAC72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5A446-5C2C-C044-85D7-D91DBAC729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1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ED3-435C-0F43-837E-FBACBA12F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B19C7-C787-1A45-A6D8-6408E699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4C72-F7B7-E44F-99AB-655E79D0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7CAA-9C68-C846-9F48-234C6E69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952F-F955-EB42-A463-B6EF19DE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BEA-7696-B247-813D-7679B3EF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CD557-F0DF-0648-84F7-0A4F8A362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03B2-A568-1C45-920E-ECF5B43B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3CA6-C1D5-0C4B-938A-0A196604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1487-382A-7C48-B016-B282C8A4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D07D6-46B0-5746-BEFC-BCA47516B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5A54C-B9BC-DA4B-81CB-156FEDFAB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B261-09EB-6A41-BA5B-1087F610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CE49-DC54-9F4A-AA76-08004544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7655-A6B1-504B-AD53-737D8627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AA2F-557F-EF45-A97B-B5D6577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F046-36DD-1140-AD97-2C1915D1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C09-EE20-6840-935E-CDB0AB25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2A25-F6C1-5B43-A2AA-B8CDA8A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7AA6-663F-3844-B2E7-59857B9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99F6-DC84-A94E-A845-1BA3897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701B-B61B-2F4B-8041-5E0CCA55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7D60-32BC-084B-8073-A8A9D5FE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FEA3-BD5A-BA41-AAAE-5D9E1303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58DE-6808-6744-8588-48898504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5AF3-D0AA-C647-AD32-4A78A41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3BDE-0CAE-744D-A7DE-4D7CC74A3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ED7C-133F-9447-BEC9-2E1BD574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4BC6-EC5F-D64A-883E-2070BA51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A367-29C3-9942-B38D-3D5C2F30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8F28-6128-FC41-AEB7-50A00C6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923C-2865-6E43-B27E-A38063E9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1C21-B375-3045-B989-2925FD95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9C151-0E5D-5E46-8F55-B5E8A2A1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3239E-0117-C647-8985-3AD421C3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78C7B-AB6D-E943-AFB7-6E66155B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A5C5B-714C-8842-8962-B887BB79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466C0-F683-FF48-8BB5-7D78060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57AF1-6AA8-544A-81BC-3F45E338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C1F-E75D-1145-B937-51456E38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376E-F691-C141-883B-AEB36ED5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4C70E-4DBC-BB44-A7B4-DA3E8C9F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21F5-DA7A-9743-AEB8-6106111A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D346-EF38-5746-9D7B-A7C42A52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ECB63-78C9-2A46-B905-65E6C954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2E21-9C54-1D4C-A2DA-FDE8A95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786-5F4D-414F-B4E9-DFDB4289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3D8F-1E7F-9542-9D1E-3BB4DBCB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4C456-655D-5B4C-AE7C-524E352A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D132-89D5-8249-8D75-B7CC9EF5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E36AA-65AD-2948-8BB8-4C64993F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5D9F-4753-5F4C-8358-C982D31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4AEB-AC9B-0746-97A4-AB43296E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CDFA0-01E3-DB4E-A23A-44D6AE97A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BD2BD-C9AB-2340-B086-6927EF6C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7C794-B333-1443-87EB-C45FC68C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37463-B2EA-0347-A5D9-D42493BD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E5D6C-0169-2A42-9CAA-199B5DF2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8C367-C14B-FF4A-BD43-192C774A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FC61C-6EA7-3C42-B55E-024ED2B5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C071-06A7-FD49-B51D-2514BFDCA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BDA6-78C7-4640-891A-4148D4BEA2F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488F-0174-7849-AB74-58D710760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F9E6-1FC1-244A-A3AA-8A83ECB4B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2C5472-C418-A74B-8E52-BB2FEA6522D7}"/>
              </a:ext>
            </a:extLst>
          </p:cNvPr>
          <p:cNvSpPr/>
          <p:nvPr/>
        </p:nvSpPr>
        <p:spPr>
          <a:xfrm>
            <a:off x="506300" y="-497071"/>
            <a:ext cx="11636188" cy="7657008"/>
          </a:xfrm>
          <a:prstGeom prst="rect">
            <a:avLst/>
          </a:prstGeom>
          <a:solidFill>
            <a:srgbClr val="002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599FFC9B-A021-8245-BB12-9E5987E625DC}"/>
              </a:ext>
            </a:extLst>
          </p:cNvPr>
          <p:cNvSpPr/>
          <p:nvPr/>
        </p:nvSpPr>
        <p:spPr>
          <a:xfrm rot="13562803">
            <a:off x="10401938" y="3900067"/>
            <a:ext cx="2279921" cy="7218300"/>
          </a:xfrm>
          <a:prstGeom prst="moon">
            <a:avLst>
              <a:gd name="adj" fmla="val 70135"/>
            </a:avLst>
          </a:prstGeom>
          <a:solidFill>
            <a:srgbClr val="DA3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0AD31-20E6-014B-AF53-E667F6684F9D}"/>
              </a:ext>
            </a:extLst>
          </p:cNvPr>
          <p:cNvSpPr/>
          <p:nvPr/>
        </p:nvSpPr>
        <p:spPr>
          <a:xfrm>
            <a:off x="185779" y="7174512"/>
            <a:ext cx="12883243" cy="151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D08F5-7AA9-5141-B09A-F0E77EFE7A93}"/>
              </a:ext>
            </a:extLst>
          </p:cNvPr>
          <p:cNvSpPr/>
          <p:nvPr/>
        </p:nvSpPr>
        <p:spPr>
          <a:xfrm>
            <a:off x="11854982" y="17789"/>
            <a:ext cx="831699" cy="8440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>
            <a:extLst>
              <a:ext uri="{FF2B5EF4-FFF2-40B4-BE49-F238E27FC236}">
                <a16:creationId xmlns:a16="http://schemas.microsoft.com/office/drawing/2014/main" id="{1B1C0637-FDF2-D84E-AE42-1977EC111224}"/>
              </a:ext>
            </a:extLst>
          </p:cNvPr>
          <p:cNvSpPr/>
          <p:nvPr/>
        </p:nvSpPr>
        <p:spPr>
          <a:xfrm rot="3028227">
            <a:off x="-511080" y="-3675280"/>
            <a:ext cx="3049707" cy="7218300"/>
          </a:xfrm>
          <a:prstGeom prst="moon">
            <a:avLst>
              <a:gd name="adj" fmla="val 601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4D5037-129C-D045-87FD-E12047C882E5}"/>
              </a:ext>
            </a:extLst>
          </p:cNvPr>
          <p:cNvSpPr/>
          <p:nvPr/>
        </p:nvSpPr>
        <p:spPr>
          <a:xfrm>
            <a:off x="163122" y="-4802697"/>
            <a:ext cx="14116298" cy="4830883"/>
          </a:xfrm>
          <a:prstGeom prst="rect">
            <a:avLst/>
          </a:prstGeom>
          <a:solidFill>
            <a:srgbClr val="EEEB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5680B3-829C-1341-B19F-225501EF21D1}"/>
              </a:ext>
            </a:extLst>
          </p:cNvPr>
          <p:cNvSpPr/>
          <p:nvPr/>
        </p:nvSpPr>
        <p:spPr>
          <a:xfrm rot="5400000">
            <a:off x="-8020767" y="506736"/>
            <a:ext cx="14116298" cy="3555732"/>
          </a:xfrm>
          <a:prstGeom prst="rect">
            <a:avLst/>
          </a:prstGeom>
          <a:solidFill>
            <a:srgbClr val="EEEB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DDE20-4F4D-B149-A51B-2738F8F3B2AD}"/>
              </a:ext>
            </a:extLst>
          </p:cNvPr>
          <p:cNvSpPr/>
          <p:nvPr/>
        </p:nvSpPr>
        <p:spPr>
          <a:xfrm>
            <a:off x="2458135" y="253277"/>
            <a:ext cx="8021940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i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7DCBF6"/>
                </a:solidFill>
              </a:rPr>
              <a:t>REPLACE “ANDREW YANG”</a:t>
            </a:r>
            <a:r>
              <a:rPr lang="en-GB" sz="5400" b="1" i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7DCBF6"/>
                </a:solidFill>
              </a:rPr>
              <a:t> </a:t>
            </a:r>
            <a:r>
              <a:rPr lang="en-GB" sz="4400" b="1" i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7DCBF6"/>
                </a:solidFill>
              </a:rPr>
              <a:t>WITH</a:t>
            </a:r>
            <a:r>
              <a:rPr lang="en-GB" sz="5400" b="1" i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7DCBF6"/>
                </a:solidFill>
              </a:rPr>
              <a:t> </a:t>
            </a:r>
          </a:p>
          <a:p>
            <a:pPr algn="ctr"/>
            <a:r>
              <a:rPr lang="en-GB" sz="60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en-GB" sz="7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“YANG GANG”</a:t>
            </a:r>
            <a:endParaRPr lang="en-GB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6EB12E-2C48-8548-BEFC-492CBD5B2976}"/>
              </a:ext>
            </a:extLst>
          </p:cNvPr>
          <p:cNvGrpSpPr/>
          <p:nvPr/>
        </p:nvGrpSpPr>
        <p:grpSpPr>
          <a:xfrm>
            <a:off x="1387007" y="2505374"/>
            <a:ext cx="10085634" cy="3608976"/>
            <a:chOff x="1387007" y="2575397"/>
            <a:chExt cx="10085634" cy="36089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54B3CD-A3C1-4442-83DF-9EDE4407108E}"/>
                </a:ext>
              </a:extLst>
            </p:cNvPr>
            <p:cNvGrpSpPr/>
            <p:nvPr/>
          </p:nvGrpSpPr>
          <p:grpSpPr>
            <a:xfrm>
              <a:off x="1387007" y="2575397"/>
              <a:ext cx="10085634" cy="3608976"/>
              <a:chOff x="1154012" y="2179348"/>
              <a:chExt cx="10085634" cy="360897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EC4435B-77E7-7946-9074-7ADBF3CF13AF}"/>
                  </a:ext>
                </a:extLst>
              </p:cNvPr>
              <p:cNvGrpSpPr/>
              <p:nvPr/>
            </p:nvGrpSpPr>
            <p:grpSpPr>
              <a:xfrm>
                <a:off x="1154012" y="2182247"/>
                <a:ext cx="8293350" cy="3579097"/>
                <a:chOff x="1072517" y="1698408"/>
                <a:chExt cx="8293350" cy="3579097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3427AC3-3A20-2549-B52B-31D9B775205C}"/>
                    </a:ext>
                  </a:extLst>
                </p:cNvPr>
                <p:cNvSpPr/>
                <p:nvPr/>
              </p:nvSpPr>
              <p:spPr>
                <a:xfrm>
                  <a:off x="7574992" y="1698408"/>
                  <a:ext cx="1790875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4800" b="1" dirty="0">
                      <a:ln w="22225">
                        <a:solidFill>
                          <a:srgbClr val="FF0000"/>
                        </a:solidFill>
                        <a:prstDash val="solid"/>
                      </a:ln>
                      <a:solidFill>
                        <a:schemeClr val="bg1"/>
                      </a:solidFill>
                    </a:rPr>
                    <a:t>AFTER</a:t>
                  </a:r>
                  <a:endParaRPr lang="en-GB" sz="4800" b="1" cap="none" spc="0" dirty="0">
                    <a:ln w="22225">
                      <a:solidFill>
                        <a:srgbClr val="FF0000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6825DBD-30EC-F845-A493-E5E7DC9A9EC2}"/>
                    </a:ext>
                  </a:extLst>
                </p:cNvPr>
                <p:cNvSpPr/>
                <p:nvPr/>
              </p:nvSpPr>
              <p:spPr>
                <a:xfrm>
                  <a:off x="2042584" y="1782988"/>
                  <a:ext cx="2169505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4800" b="1" dirty="0">
                      <a:ln w="22225">
                        <a:solidFill>
                          <a:srgbClr val="FF0000"/>
                        </a:solidFill>
                        <a:prstDash val="solid"/>
                      </a:ln>
                      <a:solidFill>
                        <a:schemeClr val="bg1"/>
                      </a:solidFill>
                    </a:rPr>
                    <a:t>BEFORE</a:t>
                  </a:r>
                  <a:endParaRPr lang="en-GB" sz="4800" b="1" cap="none" spc="0" dirty="0">
                    <a:ln w="22225">
                      <a:solidFill>
                        <a:srgbClr val="FF0000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228AEB1-457A-0C4D-8D80-57B20F97230C}"/>
                    </a:ext>
                  </a:extLst>
                </p:cNvPr>
                <p:cNvGrpSpPr/>
                <p:nvPr/>
              </p:nvGrpSpPr>
              <p:grpSpPr>
                <a:xfrm>
                  <a:off x="1072517" y="2818275"/>
                  <a:ext cx="5300704" cy="2459230"/>
                  <a:chOff x="1332833" y="1975472"/>
                  <a:chExt cx="5300704" cy="2459230"/>
                </a:xfrm>
              </p:grpSpPr>
              <p:pic>
                <p:nvPicPr>
                  <p:cNvPr id="7" name="Picture 6" descr="A screenshot of a computer&#10;&#10;Description automatically generated">
                    <a:extLst>
                      <a:ext uri="{FF2B5EF4-FFF2-40B4-BE49-F238E27FC236}">
                        <a16:creationId xmlns:a16="http://schemas.microsoft.com/office/drawing/2014/main" id="{2FEDA6E0-F753-D344-BB18-4BD3B688E2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8001" t="28734" r="10044" b="43032"/>
                  <a:stretch/>
                </p:blipFill>
                <p:spPr>
                  <a:xfrm>
                    <a:off x="1332833" y="1975472"/>
                    <a:ext cx="4645563" cy="2459230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</p:pic>
              <p:sp>
                <p:nvSpPr>
                  <p:cNvPr id="34" name="Down Arrow 33">
                    <a:extLst>
                      <a:ext uri="{FF2B5EF4-FFF2-40B4-BE49-F238E27FC236}">
                        <a16:creationId xmlns:a16="http://schemas.microsoft.com/office/drawing/2014/main" id="{1919610F-B0F0-BC41-8D01-0BA0381549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797396" y="2818351"/>
                    <a:ext cx="1123618" cy="548665"/>
                  </a:xfrm>
                  <a:prstGeom prst="downArrow">
                    <a:avLst>
                      <a:gd name="adj1" fmla="val 51985"/>
                      <a:gd name="adj2" fmla="val 55570"/>
                    </a:avLst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pic>
            <p:nvPicPr>
              <p:cNvPr id="38" name="Picture 37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891A4FD-9C9C-6947-83D6-627C28D4C9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8001" t="28734" r="10044" b="43032"/>
              <a:stretch/>
            </p:blipFill>
            <p:spPr>
              <a:xfrm>
                <a:off x="6543117" y="3302114"/>
                <a:ext cx="4696529" cy="24862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40" name="Picture 39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57FEE6-0D90-404F-9991-2014FD81E7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8407" t="33452" r="29970" b="58059"/>
              <a:stretch/>
            </p:blipFill>
            <p:spPr>
              <a:xfrm>
                <a:off x="6651061" y="3625412"/>
                <a:ext cx="1948575" cy="8754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7E53F40-6009-8F40-9E53-B4F34630FE72}"/>
                  </a:ext>
                </a:extLst>
              </p:cNvPr>
              <p:cNvSpPr/>
              <p:nvPr/>
            </p:nvSpPr>
            <p:spPr>
              <a:xfrm>
                <a:off x="6541309" y="3695454"/>
                <a:ext cx="2128563" cy="724687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person with hat&#10;&#10;Description automatically generated">
                <a:extLst>
                  <a:ext uri="{FF2B5EF4-FFF2-40B4-BE49-F238E27FC236}">
                    <a16:creationId xmlns:a16="http://schemas.microsoft.com/office/drawing/2014/main" id="{9C645D6E-427B-304C-AA11-0DAAEE1F0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1424" y="2179348"/>
                <a:ext cx="651942" cy="651942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E7AF63-8C95-4B41-A03D-8F9E35C7E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0234" y="2599041"/>
              <a:ext cx="692913" cy="834476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EAE776-42AF-6943-93BF-F3A2E851656F}"/>
                </a:ext>
              </a:extLst>
            </p:cNvPr>
            <p:cNvSpPr/>
            <p:nvPr/>
          </p:nvSpPr>
          <p:spPr>
            <a:xfrm>
              <a:off x="1393854" y="4091502"/>
              <a:ext cx="2128563" cy="72468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63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2C5472-C418-A74B-8E52-BB2FEA6522D7}"/>
              </a:ext>
            </a:extLst>
          </p:cNvPr>
          <p:cNvSpPr/>
          <p:nvPr/>
        </p:nvSpPr>
        <p:spPr>
          <a:xfrm>
            <a:off x="966865" y="-414414"/>
            <a:ext cx="11636188" cy="7657008"/>
          </a:xfrm>
          <a:prstGeom prst="rect">
            <a:avLst/>
          </a:prstGeom>
          <a:solidFill>
            <a:srgbClr val="002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599FFC9B-A021-8245-BB12-9E5987E625DC}"/>
              </a:ext>
            </a:extLst>
          </p:cNvPr>
          <p:cNvSpPr/>
          <p:nvPr/>
        </p:nvSpPr>
        <p:spPr>
          <a:xfrm rot="13562803">
            <a:off x="10401938" y="3900067"/>
            <a:ext cx="2279921" cy="7218300"/>
          </a:xfrm>
          <a:prstGeom prst="moon">
            <a:avLst>
              <a:gd name="adj" fmla="val 70135"/>
            </a:avLst>
          </a:prstGeom>
          <a:solidFill>
            <a:srgbClr val="DA3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0AD31-20E6-014B-AF53-E667F6684F9D}"/>
              </a:ext>
            </a:extLst>
          </p:cNvPr>
          <p:cNvSpPr/>
          <p:nvPr/>
        </p:nvSpPr>
        <p:spPr>
          <a:xfrm>
            <a:off x="185779" y="7174512"/>
            <a:ext cx="12883243" cy="151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D08F5-7AA9-5141-B09A-F0E77EFE7A93}"/>
              </a:ext>
            </a:extLst>
          </p:cNvPr>
          <p:cNvSpPr/>
          <p:nvPr/>
        </p:nvSpPr>
        <p:spPr>
          <a:xfrm>
            <a:off x="11961216" y="-762000"/>
            <a:ext cx="831699" cy="9220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>
            <a:extLst>
              <a:ext uri="{FF2B5EF4-FFF2-40B4-BE49-F238E27FC236}">
                <a16:creationId xmlns:a16="http://schemas.microsoft.com/office/drawing/2014/main" id="{1B1C0637-FDF2-D84E-AE42-1977EC111224}"/>
              </a:ext>
            </a:extLst>
          </p:cNvPr>
          <p:cNvSpPr/>
          <p:nvPr/>
        </p:nvSpPr>
        <p:spPr>
          <a:xfrm rot="3028227">
            <a:off x="-497793" y="-3874014"/>
            <a:ext cx="3049707" cy="7218300"/>
          </a:xfrm>
          <a:prstGeom prst="moon">
            <a:avLst>
              <a:gd name="adj" fmla="val 601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4D5037-129C-D045-87FD-E12047C882E5}"/>
              </a:ext>
            </a:extLst>
          </p:cNvPr>
          <p:cNvSpPr/>
          <p:nvPr/>
        </p:nvSpPr>
        <p:spPr>
          <a:xfrm>
            <a:off x="-430749" y="-5095747"/>
            <a:ext cx="14116298" cy="4830883"/>
          </a:xfrm>
          <a:prstGeom prst="rect">
            <a:avLst/>
          </a:prstGeom>
          <a:solidFill>
            <a:srgbClr val="EEEB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5680B3-829C-1341-B19F-225501EF21D1}"/>
              </a:ext>
            </a:extLst>
          </p:cNvPr>
          <p:cNvSpPr/>
          <p:nvPr/>
        </p:nvSpPr>
        <p:spPr>
          <a:xfrm rot="5400000">
            <a:off x="-7863480" y="384269"/>
            <a:ext cx="14116298" cy="3555732"/>
          </a:xfrm>
          <a:prstGeom prst="rect">
            <a:avLst/>
          </a:prstGeom>
          <a:solidFill>
            <a:srgbClr val="EEEB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DDE20-4F4D-B149-A51B-2738F8F3B2AD}"/>
              </a:ext>
            </a:extLst>
          </p:cNvPr>
          <p:cNvSpPr/>
          <p:nvPr/>
        </p:nvSpPr>
        <p:spPr>
          <a:xfrm>
            <a:off x="5536182" y="1689137"/>
            <a:ext cx="6148927" cy="35086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4400" b="1" i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7DCBF6"/>
                </a:solidFill>
              </a:rPr>
              <a:t>DETERMINE THE</a:t>
            </a:r>
          </a:p>
          <a:p>
            <a:r>
              <a:rPr lang="en-GB" sz="8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YANG SCORE</a:t>
            </a:r>
          </a:p>
          <a:p>
            <a:r>
              <a:rPr lang="en-GB" sz="3600" b="1" i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7DCBF6"/>
                </a:solidFill>
              </a:rPr>
              <a:t>OF ANY WEBSITE</a:t>
            </a:r>
          </a:p>
          <a:p>
            <a:pPr algn="ctr"/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246A2-5D25-0E4D-BFF6-B257C1EFD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4" b="1199"/>
          <a:stretch/>
        </p:blipFill>
        <p:spPr>
          <a:xfrm>
            <a:off x="1818683" y="753892"/>
            <a:ext cx="2981091" cy="52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</Words>
  <Application>Microsoft Macintosh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CARMONT Nick</dc:creator>
  <cp:lastModifiedBy>CARMONT Nick</cp:lastModifiedBy>
  <cp:revision>59</cp:revision>
  <dcterms:created xsi:type="dcterms:W3CDTF">2019-09-08T15:16:02Z</dcterms:created>
  <dcterms:modified xsi:type="dcterms:W3CDTF">2019-09-13T23:19:55Z</dcterms:modified>
</cp:coreProperties>
</file>