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0"/>
    <p:restoredTop sz="94630"/>
  </p:normalViewPr>
  <p:slideViewPr>
    <p:cSldViewPr snapToGrid="0">
      <p:cViewPr varScale="1">
        <p:scale>
          <a:sx n="97" d="100"/>
          <a:sy n="97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56B95-5589-E10A-FBEC-202EEC19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3CC83D-1B30-612D-C28F-E8C4FEB96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55FB9C-2362-827F-ADFD-265EA07C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0BE071-0EE9-4811-353D-6471C7DB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1874EE-3125-80D8-8152-C78ED41D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6DBD8-162F-B07D-B665-32B4FDFF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31D9AF-62EE-A2AA-0E33-EF228CDB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14BFAA-4130-5C45-43D3-FF4D763B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731E0-F704-9131-6D83-3D715D5A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73A1B2-F604-5FAD-7B83-9BB41CDF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2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545F71-9808-3250-9B33-C9C0F32E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3B76CC-834C-EACA-5E11-05FCB257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52D4D9-C956-ADFE-F64E-E5AEF5D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1162-5265-62D6-2317-76C66EAB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D4F095-6BF8-BFC8-F922-29F96410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61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4FE7-0FD2-FE1E-E907-88B989A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B557D-A30A-1A94-DF57-C4324957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68963D-5193-7ABD-FE90-3216250E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350F4F-C415-8FDC-4942-62579FD3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99CD51-95CF-45DE-3A16-C4EB90BF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A93A8-D71D-592E-D0A7-BE739AA8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6769A6-DC9C-8C54-2F4D-1BBCAFBA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30D356-A4F1-D40C-402E-5AC9286F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5AD0B2-C470-44B8-61F7-AC9BED0A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A60169-7E9E-255C-B422-15D8A1E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2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CEB2E-6D1B-207C-80A6-101980B8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C7D91-D66F-7570-2B58-5F5BEC450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3FBFA3-C167-6956-F319-B85A6115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369927-D90E-C294-68B2-E1FE31D4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8D55BC-5803-475C-CC48-B0E4C2BA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6F7BC7-E7E7-3B62-55C6-54BDBCB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3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A359C-7F68-6FD5-6FBE-1FE57AC2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D796BA-A12E-9647-D478-ECCB60B0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23D484-4659-3512-6275-533E813EB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746F4C-8F0F-453A-F92B-B6D715CC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1743C2-F98C-6A32-D799-069C72FAE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D16BC8-8BF3-9D04-23CC-A51350D6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7C8174-E7D6-AC24-6F5F-CF9C3A87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182071-AC64-F73F-ECD7-CCD0CC4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61E99-C4C7-575E-DBF6-AEF5E478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50FFD8-CF1B-2636-77E0-EDFEC786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4BA964-C549-6C26-416E-C14EDD0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A7B8D-6407-646D-7849-95EFB488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67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35CCB6-C820-5AB6-FB25-D1FFB34E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DC5B46-C88A-D871-766F-205A9DB8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82297-C5D1-3057-99B0-655D6E79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42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A02D6-306C-39E7-A7A7-B6521F83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F7E8F-3718-A7EC-D10C-8E6A8A31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597543-18F2-D435-3416-D5CA2F6B6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D96F3E-637B-334B-CD8F-5AEF4723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0C94F0-3355-D02D-C89C-C5EF296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CE520A-8A1B-404F-CA4B-A38721D3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E2882-7457-7301-47EF-4CA77260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690755-12ED-58A2-ADBD-E973D4F6D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39FDD6-E46A-3DDE-D0BF-F2A27505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61B663-D884-D176-932B-BE790D79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206262-EAE2-98AA-1048-07EF59C6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D3B48-4F55-C6C8-F7D9-19F1A91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99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F08AA3-AD5D-D121-A248-FBE4EDC5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2B00BF-31E8-4C7F-BEB9-17CE3B58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A0B49-35EB-5E7A-77B8-4C849C664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9B6DD-1A3D-E945-84D2-5F61124EB2F6}" type="datetimeFigureOut">
              <a:rPr lang="it-IT" smtClean="0"/>
              <a:t>18/07/24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1F134-2373-1779-4C1E-E90433F6E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7E3A6-35CA-6233-F4EC-5884301E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C4A8F-AF2E-DA41-B018-F73212EEA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05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0CB9B-A0F2-5C37-FEFE-5DE88EB6D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1A99AD-B360-7E65-5630-B2B18FF51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1F386E-5267-B353-6781-B04D2C11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" y="0"/>
            <a:ext cx="12181478" cy="68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E99BD-E4D0-47B6-F6EC-D2A705DD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B09E7-63C3-5D91-E03E-A920AC1F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D03C16-C3AC-EA21-84ED-A78BCF7F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45F8A-E7B8-AAFA-3BD2-BDDF6AD9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FDFA1-054A-B042-25C3-1819815F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303B50-3C6D-BA27-4A09-B6C0FD80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9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43502-10DE-54A4-4287-461796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876AF-7AD0-06E7-D940-9063556F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DCAE00-1560-87F7-5279-77089C3A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56DD4-06D9-CF97-A2EC-77B2CE2B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E6E545D-E06A-A802-173F-8C0C5557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6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53531-22FA-3716-C640-246B63D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25670-C0A8-C227-C783-1F46BD01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266FF6-A7D5-061E-9754-90ADA231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45692-DD2D-3C95-881D-109B48D4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7029E-31BA-F789-0D1F-D6352667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03C06A-8D1E-9269-46AA-7538621A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FC1B0-A65D-ABFE-6C1D-88DF006B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945D9-57A4-39A5-24FA-96113359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EAFB56-7825-A880-1244-D9930A1E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1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A550D-12D4-B0CB-C199-C2497E48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62887-A5A0-7C1D-8A11-A7D89E6F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71C5B1-A409-2D33-4A1B-6517F212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6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0055B-3806-6BC8-ED42-7886C622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66BF0-D473-ED3D-F2EF-071B64E8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615B19-AA1D-B0F3-7032-99418B6E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F2EA8-06AD-8C37-A702-3386B8F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6669EC-54F2-65D5-D747-7755B351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671111-71B6-09A1-C441-3056D0D9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7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42E77-5700-3AF7-E072-555DA088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D722EE-0960-916F-32A8-F66D561E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0AC9CB-8FE2-3772-0F10-8CCE5C3B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" y="0"/>
            <a:ext cx="12181478" cy="68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01608-D6E7-DEB9-F9C6-AC93E4B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BCAAE-79CD-FCBF-2400-36EDECC8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C5414D-021E-4E2C-BADF-EAC539CD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B76A4-3E89-29DA-2F10-4EDD39FA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31FC71-F9C9-095C-61FF-847650DC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16D561-3D59-825F-8BF5-E89D1465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264E7-BB1F-E9AA-D271-FFFB8553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3CED2-E0EA-EC4C-7CEF-D659197D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28C917-77AC-96A2-8D65-CEA4D558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" y="1"/>
            <a:ext cx="12186085" cy="68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7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63A88-86CB-25A0-479A-5D937737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028D5-22C0-BE5C-45EE-18FD7754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FBEC58-BCDC-4F02-669A-66E419A2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" y="0"/>
            <a:ext cx="12171510" cy="68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9F00E-0A89-4995-4DD9-397BD21E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80237-94EB-39CB-5D15-084956FB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B1B04BC-AEC9-E0B4-BE7D-A72266CE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3F945-C49F-24AE-528E-A02D3CB4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4570B-76CB-1E20-5F31-04E0E6B9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5D8E30-1372-33DE-C0B2-16AAFCF5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84"/>
            <a:ext cx="12192000" cy="68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FE4B2-EE4D-5588-C730-2A5C7B2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C3E30-2B40-0866-7CDB-E0D283AE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B44B7D-33A8-690E-F1E0-790D193D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1007"/>
            <a:ext cx="7772400" cy="40559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4FA7B77-2E57-1911-0BA8-5AD67D8F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" y="0"/>
            <a:ext cx="12181478" cy="68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8FB4F-DE4C-6AD7-A11F-91A3E590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4B62-0E8C-A7EF-2281-C4F450A2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9635C1-4D4E-29BE-1C24-E333F079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" y="0"/>
            <a:ext cx="12185344" cy="68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3F7F6-E83E-2777-8F09-6B8FA188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755FE-FBA6-DA8F-45D7-171EB1DB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40302A-2DDA-D9A5-690C-70F62A6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58AB1-6AC4-F12A-3C17-1B413B4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301C6C-767F-D492-6594-8A118BDC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D1B92A-D5BC-C22B-6EE1-BD15E822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" y="0"/>
            <a:ext cx="1217640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</Words>
  <Application>Microsoft Macintosh PowerPoint</Application>
  <PresentationFormat>Widescreen</PresentationFormat>
  <Paragraphs>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c.ferraro17@campus.unimib.it</dc:creator>
  <cp:lastModifiedBy>c.ferraro17@campus.unimib.it</cp:lastModifiedBy>
  <cp:revision>1</cp:revision>
  <dcterms:created xsi:type="dcterms:W3CDTF">2024-07-18T19:29:26Z</dcterms:created>
  <dcterms:modified xsi:type="dcterms:W3CDTF">2024-07-18T21:00:58Z</dcterms:modified>
</cp:coreProperties>
</file>