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71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1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2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43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2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83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8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1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4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4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16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0A2A9-067C-45C3-8882-F68291228040}" type="datetimeFigureOut">
              <a:rPr lang="en-AU" smtClean="0"/>
              <a:t>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417D0C-E273-4417-A680-5495FC08DC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1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5A8-17FC-413A-AAA4-96FD9DF5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06857"/>
            <a:ext cx="6815669" cy="1822143"/>
          </a:xfrm>
        </p:spPr>
        <p:txBody>
          <a:bodyPr/>
          <a:lstStyle/>
          <a:p>
            <a:r>
              <a:rPr lang="en-US" dirty="0"/>
              <a:t>Where to Open a Coffee Shop in Brisbane </a:t>
            </a:r>
            <a:r>
              <a:rPr lang="en-US" sz="4400" dirty="0"/>
              <a:t>Australia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5CC4-8D66-4925-80E4-C3E0553F1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172505"/>
            <a:ext cx="6815669" cy="805894"/>
          </a:xfrm>
        </p:spPr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FourSquare</a:t>
            </a:r>
            <a:r>
              <a:rPr lang="en-AU" dirty="0"/>
              <a:t> API data</a:t>
            </a:r>
          </a:p>
        </p:txBody>
      </p:sp>
    </p:spTree>
    <p:extLst>
      <p:ext uri="{BB962C8B-B14F-4D97-AF65-F5344CB8AC3E}">
        <p14:creationId xmlns:p14="http://schemas.microsoft.com/office/powerpoint/2010/main" val="23609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1961-6AE7-4C4E-8D28-8FF26EC1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80D9-A46D-409C-881A-8926D158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Shows at least one option in each of the Boroughs</a:t>
            </a:r>
          </a:p>
          <a:p>
            <a:r>
              <a:rPr lang="en-AU" dirty="0"/>
              <a:t>Additional data would be needed to make final decision such as:</a:t>
            </a:r>
          </a:p>
          <a:p>
            <a:pPr lvl="1"/>
            <a:r>
              <a:rPr lang="en-US" dirty="0"/>
              <a:t>real estate data for rents, </a:t>
            </a:r>
          </a:p>
          <a:p>
            <a:pPr lvl="1"/>
            <a:r>
              <a:rPr lang="en-US" dirty="0"/>
              <a:t>population demographics including culture for potential customers and their tastes, </a:t>
            </a:r>
          </a:p>
          <a:p>
            <a:pPr lvl="1"/>
            <a:r>
              <a:rPr lang="en-US" dirty="0"/>
              <a:t>different data sources to confirm that additional coffee shops are not close by but have not been reviewed using the foursquare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209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F33-D19A-432B-A95B-050FF0D5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7911-83CA-421E-A1CF-D67095C6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 to identify potential coffee shop locations was shown to be useful in getting reviews of various venues within the region selected</a:t>
            </a:r>
          </a:p>
          <a:p>
            <a:r>
              <a:rPr lang="en-US" dirty="0"/>
              <a:t>ranking of the venues yielded useful insights into areas that had successful or well-liked coffee businesses</a:t>
            </a:r>
          </a:p>
          <a:p>
            <a:r>
              <a:rPr lang="en-US" dirty="0"/>
              <a:t>data presented is the first step to starting a new business venture</a:t>
            </a:r>
          </a:p>
          <a:p>
            <a:r>
              <a:rPr lang="en-US" dirty="0"/>
              <a:t>Next step is to identify suitable venues that are commercially viable and readily visible to sufficient foot traffic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8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EDA3-4FEA-4276-B7DD-6FD0AB29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FDD0-1C85-4F6F-8B61-B49A1EA8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Retail, especially food is a narrow margin business</a:t>
            </a:r>
          </a:p>
          <a:p>
            <a:r>
              <a:rPr lang="en-AU" dirty="0"/>
              <a:t>Selecting a location is critical for business success</a:t>
            </a:r>
          </a:p>
          <a:p>
            <a:r>
              <a:rPr lang="en-AU" dirty="0"/>
              <a:t>One key aspect is to ensure limited competitors are in the same area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255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2C54-9DD1-4276-BAC9-14273C3E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272B-775D-4A1F-8D48-8242DEB8D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Used government data of neighbourhoods for Brisbane postcodes:</a:t>
            </a:r>
          </a:p>
          <a:p>
            <a:pPr lvl="1"/>
            <a:r>
              <a:rPr lang="en-US" sz="1600" dirty="0"/>
              <a:t>Inner-Brisbane, </a:t>
            </a:r>
          </a:p>
          <a:p>
            <a:pPr lvl="1"/>
            <a:r>
              <a:rPr lang="en-US" sz="1600" dirty="0"/>
              <a:t>North-Brisbane, </a:t>
            </a:r>
          </a:p>
          <a:p>
            <a:pPr lvl="1"/>
            <a:r>
              <a:rPr lang="en-US" sz="1600" dirty="0"/>
              <a:t>South-Brisbane, </a:t>
            </a:r>
          </a:p>
          <a:p>
            <a:pPr lvl="1"/>
            <a:r>
              <a:rPr lang="en-US" sz="1600" dirty="0"/>
              <a:t>East-Brisbane, </a:t>
            </a:r>
          </a:p>
          <a:p>
            <a:pPr lvl="1"/>
            <a:r>
              <a:rPr lang="en-US" sz="1600" dirty="0"/>
              <a:t>West-Brisbane</a:t>
            </a:r>
          </a:p>
          <a:p>
            <a:r>
              <a:rPr lang="en-US" sz="2000" dirty="0"/>
              <a:t>Used Folium to generate a Map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96551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149-069D-4055-A6CB-B6782535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76670" cy="1303867"/>
          </a:xfrm>
        </p:spPr>
        <p:txBody>
          <a:bodyPr/>
          <a:lstStyle/>
          <a:p>
            <a:r>
              <a:rPr lang="en-AU" dirty="0"/>
              <a:t>Folium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EF8B-A862-4DEB-8215-F63B76EA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76670" cy="3318936"/>
          </a:xfrm>
        </p:spPr>
        <p:txBody>
          <a:bodyPr/>
          <a:lstStyle/>
          <a:p>
            <a:r>
              <a:rPr lang="en-AU" dirty="0"/>
              <a:t>Blue dots represent each postcode location in the 5 areas (75 in total)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DF87-50C5-4F58-86A2-E62180BD22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2" y="947737"/>
            <a:ext cx="5724525" cy="496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9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49A7-0860-40E9-A25F-DD7257F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9048-B2C8-433C-BAFD-2E88EC2F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66207" cy="3318936"/>
          </a:xfrm>
        </p:spPr>
        <p:txBody>
          <a:bodyPr/>
          <a:lstStyle/>
          <a:p>
            <a:r>
              <a:rPr lang="en-AU" dirty="0"/>
              <a:t>Extracted venue information with Foursquare API</a:t>
            </a:r>
          </a:p>
          <a:p>
            <a:r>
              <a:rPr lang="en-AU" dirty="0"/>
              <a:t>Resulted in 563 venues across 64 postcodes </a:t>
            </a:r>
          </a:p>
          <a:p>
            <a:r>
              <a:rPr lang="en-AU" dirty="0"/>
              <a:t>Not all postcodes had Foursquare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10C95-2734-4CC2-A664-F54D1D150E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09" y="2556932"/>
            <a:ext cx="5628442" cy="242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46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4330-3BDB-4B06-BBAB-747C8568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4F4D-A7B8-415B-BF8D-80C1CF6C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Used one-hot-encoding to transform categorical values, display 10 most common venues per neighbourhood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647C2-5D1D-46E7-B98D-CE5548B661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350580"/>
            <a:ext cx="9601196" cy="2357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B324-31FF-4AF8-B209-3F37FDD0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1B05-5BE3-4F39-858D-43D058A7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Filtered by “Coffee Shops” reducing the 64 postcodes to 51 remaining postcodes</a:t>
            </a:r>
          </a:p>
          <a:p>
            <a:r>
              <a:rPr lang="en-AU" dirty="0"/>
              <a:t>Filtered by “Café” reducing the 51 postcodes to 35 remaining postcodes</a:t>
            </a:r>
          </a:p>
          <a:p>
            <a:r>
              <a:rPr lang="en-AU" dirty="0"/>
              <a:t>Filtered by “Bakery” &amp; “Diner” reducing the 35 postcodes to 11 remaining postcodes </a:t>
            </a:r>
          </a:p>
          <a:p>
            <a:r>
              <a:rPr lang="en-AU" dirty="0"/>
              <a:t>Filtered by “Grocery Store” reducing the 11 postcodes to 7 remaining postcodes</a:t>
            </a:r>
          </a:p>
        </p:txBody>
      </p:sp>
    </p:spTree>
    <p:extLst>
      <p:ext uri="{BB962C8B-B14F-4D97-AF65-F5344CB8AC3E}">
        <p14:creationId xmlns:p14="http://schemas.microsoft.com/office/powerpoint/2010/main" val="52778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8F9E-F7EE-4689-97EA-D8219779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7 options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FC76A8-E774-429B-9C18-CAEAA045C2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6854"/>
            <a:ext cx="9601200" cy="163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7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149-069D-4055-A6CB-B6782535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76670" cy="1303867"/>
          </a:xfrm>
        </p:spPr>
        <p:txBody>
          <a:bodyPr/>
          <a:lstStyle/>
          <a:p>
            <a:r>
              <a:rPr lang="en-AU" dirty="0"/>
              <a:t>Folium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EF8B-A862-4DEB-8215-F63B76EA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76670" cy="3318936"/>
          </a:xfrm>
        </p:spPr>
        <p:txBody>
          <a:bodyPr/>
          <a:lstStyle/>
          <a:p>
            <a:r>
              <a:rPr lang="en-AU" dirty="0"/>
              <a:t>Blue dots represent each postcode location in the 5 areas (7 in total)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A9EF8-E221-4C4C-8119-B17B24BA36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785" y="1048702"/>
            <a:ext cx="5731510" cy="4760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92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335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Where to Open a Coffee Shop in Brisbane Australia</vt:lpstr>
      <vt:lpstr>Problem</vt:lpstr>
      <vt:lpstr>Data used </vt:lpstr>
      <vt:lpstr>Folium Map</vt:lpstr>
      <vt:lpstr>Methodology</vt:lpstr>
      <vt:lpstr>Methodology</vt:lpstr>
      <vt:lpstr>Methodology</vt:lpstr>
      <vt:lpstr>Final 7 options</vt:lpstr>
      <vt:lpstr>Folium Map</vt:lpstr>
      <vt:lpstr>Results &amp;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Coffee Shop in Brisbane Australia</dc:title>
  <dc:creator>Chris</dc:creator>
  <cp:lastModifiedBy>Chris</cp:lastModifiedBy>
  <cp:revision>2</cp:revision>
  <dcterms:created xsi:type="dcterms:W3CDTF">2021-01-01T20:04:08Z</dcterms:created>
  <dcterms:modified xsi:type="dcterms:W3CDTF">2021-01-01T20:20:17Z</dcterms:modified>
</cp:coreProperties>
</file>