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4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세 개의 정수를 입력 받아서 합계와 </a:t>
            </a:r>
            <a:r>
              <a:rPr lang="ko-KR" altLang="en-US"/>
              <a:t>평균을 </a:t>
            </a:r>
            <a:r>
              <a:rPr lang="ko-KR" altLang="en-US" smtClean="0"/>
              <a:t>출력하시오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정수 </a:t>
            </a:r>
            <a:r>
              <a:rPr lang="en-US" altLang="ko-KR"/>
              <a:t>2</a:t>
            </a:r>
            <a:r>
              <a:rPr lang="ko-KR" altLang="en-US"/>
              <a:t>개를 입력받아서 첫 번째 수에는 </a:t>
            </a:r>
            <a:r>
              <a:rPr lang="en-US" altLang="ko-KR"/>
              <a:t>100</a:t>
            </a:r>
            <a:r>
              <a:rPr lang="ko-KR" altLang="en-US"/>
              <a:t>을 증가시켜 저장하고  두 번째 수는 </a:t>
            </a:r>
            <a:r>
              <a:rPr lang="en-US" altLang="ko-KR"/>
              <a:t>10</a:t>
            </a:r>
            <a:r>
              <a:rPr lang="ko-KR" altLang="en-US"/>
              <a:t>으로 나눈 나머지를 저장한 후  두 수를 차례로 출력하는 프로그램을 </a:t>
            </a:r>
            <a:r>
              <a:rPr lang="ko-KR" altLang="en-US"/>
              <a:t>작성하시오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/>
              <a:t>두 개의 정수를 입력받아 각각 후치 증가 연산자와 전치 감소 연산자를 사용하여 두 수의 곱을 구한 후 각각의 값을 출력하는 프로그램을 </a:t>
            </a:r>
            <a:r>
              <a:rPr lang="ko-KR" altLang="en-US"/>
              <a:t>작성하시오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/>
              <a:t>국어 영어 수학 컴퓨터 과목의 점수를 정수로 입력받아서 총점과 평균을 구하는 프로그램을 작성하시오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8" y="1484784"/>
            <a:ext cx="5038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65" y="3356992"/>
            <a:ext cx="5105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53136"/>
            <a:ext cx="51530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12" y="5877272"/>
            <a:ext cx="5038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5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두 정수를 입력받아서 나눈 몫과 나머지를 다음과 같은 형식으로 출력하는 </a:t>
            </a:r>
            <a:r>
              <a:rPr lang="ko-KR" altLang="en-US"/>
              <a:t>프로그램을 </a:t>
            </a:r>
            <a:r>
              <a:rPr lang="ko-KR" altLang="en-US" smtClean="0"/>
              <a:t>작성하시오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/>
              <a:t>직사각형의 가로와 세로의 길이를 정수형 값으로 입력받은 후 가로의 길이는 </a:t>
            </a:r>
            <a:r>
              <a:rPr lang="en-US" altLang="ko-KR"/>
              <a:t>5 </a:t>
            </a:r>
            <a:r>
              <a:rPr lang="ko-KR" altLang="en-US"/>
              <a:t>증가시키고 세로의 길이는 </a:t>
            </a:r>
            <a:r>
              <a:rPr lang="en-US" altLang="ko-KR"/>
              <a:t>2</a:t>
            </a:r>
            <a:r>
              <a:rPr lang="ko-KR" altLang="en-US"/>
              <a:t>배하여 저장한 후 가로의 길이 세로의 길이 넓이를 차례로 출력하는 프로그램을 작성하시오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5657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53244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5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renige</cp:lastModifiedBy>
  <cp:revision>2</cp:revision>
  <dcterms:created xsi:type="dcterms:W3CDTF">2006-10-05T04:04:58Z</dcterms:created>
  <dcterms:modified xsi:type="dcterms:W3CDTF">2018-07-17T05:11:14Z</dcterms:modified>
</cp:coreProperties>
</file>