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6"/>
  </p:notesMasterIdLst>
  <p:handoutMasterIdLst>
    <p:handoutMasterId r:id="rId7"/>
  </p:handoutMasterIdLst>
  <p:sldIdLst>
    <p:sldId id="256" r:id="rId2"/>
    <p:sldId id="403" r:id="rId3"/>
    <p:sldId id="402" r:id="rId4"/>
    <p:sldId id="404" r:id="rId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82138" autoAdjust="0"/>
  </p:normalViewPr>
  <p:slideViewPr>
    <p:cSldViewPr snapToGrid="0">
      <p:cViewPr varScale="1">
        <p:scale>
          <a:sx n="88" d="100"/>
          <a:sy n="88" d="100"/>
        </p:scale>
        <p:origin x="-10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2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91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5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t>1/9/2019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8978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0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0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9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3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22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1546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t>1/9/2019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t>‹#›</a:t>
            </a:fld>
            <a:r>
              <a:rPr kumimoji="0" lang="en-US" altLang="ko-KR" sz="1200" smtClean="0"/>
              <a:t>/30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24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변수 </a:t>
            </a:r>
            <a:r>
              <a:rPr lang="en-US" altLang="ko-KR" dirty="0" smtClean="0"/>
              <a:t>- </a:t>
            </a:r>
            <a:r>
              <a:rPr lang="ko-KR" altLang="en-US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1"/>
          <p:cNvSpPr>
            <a:spLocks noGrp="1"/>
          </p:cNvSpPr>
          <p:nvPr>
            <p:ph sz="quarter" idx="10"/>
          </p:nvPr>
        </p:nvSpPr>
        <p:spPr>
          <a:xfrm>
            <a:off x="272143" y="1632857"/>
            <a:ext cx="8643257" cy="5014005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변수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k 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를 선언하고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-100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을 대입하여 출력하는 프로그램을 작성하세요</a:t>
            </a:r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변수 </a:t>
            </a:r>
            <a:r>
              <a:rPr lang="en-US" altLang="ko-KR" sz="1400" b="1" dirty="0" err="1" smtClean="0">
                <a:latin typeface="HY얕은샘물M (본문)"/>
                <a:ea typeface="굴림" panose="020B0600000101010101" pitchFamily="50" charset="-127"/>
              </a:rPr>
              <a:t>x,y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를 선언하여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-1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과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100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을 대입한 후 </a:t>
            </a:r>
            <a:r>
              <a:rPr lang="en-US" altLang="ko-KR" sz="1400" b="1" dirty="0" err="1" smtClean="0">
                <a:latin typeface="HY얕은샘물M (본문)"/>
                <a:ea typeface="굴림" panose="020B0600000101010101" pitchFamily="50" charset="-127"/>
              </a:rPr>
              <a:t>x,y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값을  출력하는 프로그램을 작성하세요 </a:t>
            </a:r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변수 </a:t>
            </a:r>
            <a:r>
              <a:rPr lang="en-US" altLang="ko-KR" sz="1400" b="1" dirty="0" err="1" smtClean="0">
                <a:latin typeface="HY얕은샘물M (본문)"/>
                <a:ea typeface="굴림" panose="020B0600000101010101" pitchFamily="50" charset="-127"/>
              </a:rPr>
              <a:t>i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=10, j=0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를 선언하고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j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에 </a:t>
            </a:r>
            <a:r>
              <a:rPr lang="en-US" altLang="ko-KR" sz="1400" b="1" dirty="0" err="1" smtClean="0">
                <a:latin typeface="HY얕은샘물M (본문)"/>
                <a:ea typeface="굴림" panose="020B0600000101010101" pitchFamily="50" charset="-127"/>
              </a:rPr>
              <a:t>i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에 있는 값을 대입하여 </a:t>
            </a:r>
            <a:r>
              <a:rPr lang="en-US" altLang="ko-KR" sz="1400" b="1" dirty="0" err="1" smtClean="0">
                <a:latin typeface="HY얕은샘물M (본문)"/>
                <a:ea typeface="굴림" panose="020B0600000101010101" pitchFamily="50" charset="-127"/>
              </a:rPr>
              <a:t>i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, j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값을 출력하는 프로그램을 작성하세요 </a:t>
            </a:r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다음 두 값을 변수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 w(</a:t>
            </a:r>
            <a:r>
              <a:rPr lang="ko-KR" altLang="en-US" sz="1400" b="1" dirty="0" err="1" smtClean="0">
                <a:latin typeface="HY얕은샘물M (본문)"/>
                <a:ea typeface="굴림" panose="020B0600000101010101" pitchFamily="50" charset="-127"/>
              </a:rPr>
              <a:t>추의무게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),  g(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중력의 비율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에 저장하고 두 변수의 곱셈 계산결과를 출력하는 프로그램을 작성하세요 </a:t>
            </a:r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pPr lvl="1"/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추의 무게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= 49, 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중력의 비율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= 0.2683</a:t>
            </a:r>
          </a:p>
          <a:p>
            <a:pPr lvl="1"/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1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야드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HY얕은샘물M (본문)"/>
                <a:ea typeface="굴림" panose="020B0600000101010101" pitchFamily="50" charset="-127"/>
              </a:rPr>
              <a:t>yd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는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91.44cm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이고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1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인치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(in)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는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2.54cm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이다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. 2.1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야드와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10.5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인치를 각각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cm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로 변환하여 출력하세요 </a:t>
            </a:r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다음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"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출력 예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"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와 같이 출력하는 프로그램을 작성하시오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400" b="1" dirty="0" err="1" smtClean="0">
                <a:latin typeface="HY얕은샘물M (본문)"/>
                <a:ea typeface="굴림" panose="020B0600000101010101" pitchFamily="50" charset="-127"/>
              </a:rPr>
              <a:t>출력예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) My name is Hong</a:t>
            </a:r>
          </a:p>
          <a:p>
            <a:pPr lvl="1"/>
            <a:endParaRPr lang="en-US" altLang="ko-KR" sz="1400" b="1" dirty="0" smtClean="0">
              <a:latin typeface="HY얕은샘물M (본문)"/>
              <a:ea typeface="굴림" panose="020B0600000101010101" pitchFamily="50" charset="-127"/>
            </a:endParaRPr>
          </a:p>
          <a:p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다음과 같이 </a:t>
            </a:r>
            <a:r>
              <a:rPr lang="ko-KR" altLang="en-US" sz="1400" b="1" dirty="0" err="1" smtClean="0">
                <a:latin typeface="HY얕은샘물M (본문)"/>
                <a:ea typeface="굴림" panose="020B0600000101010101" pitchFamily="50" charset="-127"/>
              </a:rPr>
              <a:t>두개의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 변수에 저장될 문자열을 하나의 변수에 저장하여 출력되는 프로그램을 작성하시오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변수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str1= “I am ”, </a:t>
            </a:r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변수 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str2=“a boy” </a:t>
            </a:r>
          </a:p>
          <a:p>
            <a:pPr lvl="1"/>
            <a:r>
              <a:rPr lang="ko-KR" altLang="en-US" sz="1400" b="1" dirty="0" smtClean="0">
                <a:latin typeface="HY얕은샘물M (본문)"/>
                <a:ea typeface="굴림" panose="020B0600000101010101" pitchFamily="50" charset="-127"/>
              </a:rPr>
              <a:t>출력 예</a:t>
            </a:r>
            <a:r>
              <a:rPr lang="en-US" altLang="ko-KR" sz="1400" b="1" dirty="0" smtClean="0">
                <a:latin typeface="HY얕은샘물M (본문)"/>
                <a:ea typeface="굴림" panose="020B0600000101010101" pitchFamily="50" charset="-127"/>
              </a:rPr>
              <a:t>) I am a boy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변수선언 연습문제</a:t>
            </a:r>
          </a:p>
        </p:txBody>
      </p:sp>
    </p:spTree>
    <p:extLst>
      <p:ext uri="{BB962C8B-B14F-4D97-AF65-F5344CB8AC3E}">
        <p14:creationId xmlns:p14="http://schemas.microsoft.com/office/powerpoint/2010/main" val="18328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39486" y="1621971"/>
            <a:ext cx="8675914" cy="5024892"/>
          </a:xfrm>
        </p:spPr>
        <p:txBody>
          <a:bodyPr>
            <a:normAutofit/>
          </a:bodyPr>
          <a:lstStyle/>
          <a:p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키를 </a:t>
            </a:r>
            <a:r>
              <a:rPr lang="ko-KR" altLang="en-US" sz="16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입력받아</a:t>
            </a:r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다음과 같이 출력하는 프로그램을 작성하세요 </a:t>
            </a:r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180</a:t>
            </a:r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입력한 경우 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my height = 180</a:t>
            </a:r>
          </a:p>
          <a:p>
            <a:pPr lvl="1"/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두 개의 정수를 입력 받아 곱과 몫을 출력하시오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다음 출력 예와 같이 출력되는 프로그램을 작성하시오</a:t>
            </a:r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변수선언 </a:t>
            </a:r>
            <a:r>
              <a:rPr lang="ko-KR" altLang="en-US" dirty="0"/>
              <a:t>연습문제</a:t>
            </a:r>
            <a:endParaRPr lang="ko-KR" altLang="en-US" dirty="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2" y="3145971"/>
            <a:ext cx="1171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57" y="5018314"/>
            <a:ext cx="1028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71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685800" y="1578428"/>
            <a:ext cx="8229600" cy="506838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198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1_가을</vt:lpstr>
      <vt:lpstr>2장 변수 - 연습문제</vt:lpstr>
      <vt:lpstr>변수선언 연습문제</vt:lpstr>
      <vt:lpstr>변수선언 연습문제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311</cp:revision>
  <dcterms:created xsi:type="dcterms:W3CDTF">2007-06-29T06:43:39Z</dcterms:created>
  <dcterms:modified xsi:type="dcterms:W3CDTF">2019-01-09T04:02:10Z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