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12"/>
  </p:notesMasterIdLst>
  <p:handoutMasterIdLst>
    <p:handoutMasterId r:id="rId13"/>
  </p:handoutMasterIdLst>
  <p:sldIdLst>
    <p:sldId id="256" r:id="rId2"/>
    <p:sldId id="408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16" r:id="rId1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FF"/>
    <a:srgbClr val="FFFFCC"/>
    <a:srgbClr val="CCFFFF"/>
    <a:srgbClr val="CCCCFF"/>
    <a:srgbClr val="CCFFCC"/>
    <a:srgbClr val="FF9999"/>
    <a:srgbClr val="009900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4650" autoAdjust="0"/>
    <p:restoredTop sz="82138" autoAdjust="0"/>
  </p:normalViewPr>
  <p:slideViewPr>
    <p:cSldViewPr snapToGrid="0">
      <p:cViewPr varScale="1">
        <p:scale>
          <a:sx n="74" d="100"/>
          <a:sy n="74" d="100"/>
        </p:scale>
        <p:origin x="-19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823CE92-0A45-47A5-831E-BED0FF28AE87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0" y="365286"/>
            <a:ext cx="5388429" cy="8430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65659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DC31-7673-4422-82F7-B1BA922DF8C9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7126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18DED6A-2F0F-4D62-9FBB-83B78E023D9D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69113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252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18978"/>
            <a:ext cx="2514600" cy="3934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370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83C0-6FE1-45B5-B67B-8C2F4673E77E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1078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F4CB477-5707-4699-AB1D-6797D04C5FFE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70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224EDD3-E843-40D5-8FC4-992896EA4699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8007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1C16-74F0-4E38-982E-16770C082C58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72293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2BEC-4B59-49DE-BE4A-751A87E8412C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2039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85B-B15F-4B92-85B5-0A0BAD77A6BF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60229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1ADD5E5-B59D-4906-81F8-DE8C06419FDF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2015461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78B43E-0FB2-4402-B89E-824E82589B46}" type="datetime1">
              <a:rPr lang="en-US" altLang="ko-KR" smtClean="0"/>
              <a:pPr/>
              <a:t>1/11/2019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6096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27E32FA9-E425-4826-99EB-F81BAD970436}" type="slidenum">
              <a:rPr kumimoji="0" lang="ko-KR" altLang="en-US" sz="1200" smtClean="0"/>
              <a:pPr algn="ctr" eaLnBrk="1" latinLnBrk="0" hangingPunct="1"/>
              <a:t>‹#›</a:t>
            </a:fld>
            <a:r>
              <a:rPr kumimoji="0" lang="en-US" altLang="ko-KR" sz="1200" smtClean="0"/>
              <a:t>/30</a:t>
            </a:r>
            <a:endParaRPr kumimoji="0" 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350246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장 자료형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회사 이름이 슬래시 </a:t>
            </a:r>
            <a:r>
              <a:rPr lang="en-US" altLang="ko-KR"/>
              <a:t>('/')</a:t>
            </a:r>
            <a:r>
              <a:rPr lang="ko-KR" altLang="en-US"/>
              <a:t>로 구분되어 하나의 문자열로 저장되어 있다</a:t>
            </a:r>
            <a:r>
              <a:rPr lang="en-US" altLang="ko-KR" smtClean="0"/>
              <a:t>. </a:t>
            </a:r>
            <a:r>
              <a:rPr lang="ko-KR" altLang="en-US"/>
              <a:t>이를 </a:t>
            </a:r>
            <a:r>
              <a:rPr lang="en-US" altLang="ko-KR"/>
              <a:t>interest </a:t>
            </a:r>
            <a:r>
              <a:rPr lang="ko-KR" altLang="en-US"/>
              <a:t>이름의 리스트로 분리 저장하라</a:t>
            </a:r>
            <a:r>
              <a:rPr lang="en-US" altLang="ko-KR"/>
              <a:t>.</a:t>
            </a:r>
          </a:p>
          <a:p>
            <a:pPr lvl="1"/>
            <a:r>
              <a:rPr lang="en-US" altLang="ko-KR" b="1"/>
              <a:t>string</a:t>
            </a:r>
            <a:r>
              <a:rPr lang="ko-KR" altLang="en-US"/>
              <a:t> </a:t>
            </a:r>
            <a:r>
              <a:rPr lang="en-US" altLang="ko-KR"/>
              <a:t>= "</a:t>
            </a:r>
            <a:r>
              <a:rPr lang="ko-KR" altLang="en-US"/>
              <a:t>삼성전자</a:t>
            </a:r>
            <a:r>
              <a:rPr lang="en-US" altLang="ko-KR"/>
              <a:t>/LG</a:t>
            </a:r>
            <a:r>
              <a:rPr lang="ko-KR" altLang="en-US"/>
              <a:t>전자</a:t>
            </a:r>
            <a:r>
              <a:rPr lang="en-US" altLang="ko-KR"/>
              <a:t>/Naver</a:t>
            </a:r>
            <a:r>
              <a:rPr lang="en-US" altLang="ko-KR" smtClean="0"/>
              <a:t>"</a:t>
            </a:r>
            <a:endParaRPr lang="en-US" altLang="ko-KR"/>
          </a:p>
          <a:p>
            <a:pPr lvl="1"/>
            <a:r>
              <a:rPr lang="ko-KR" altLang="en-US"/>
              <a:t>실행 예시 </a:t>
            </a:r>
            <a:r>
              <a:rPr lang="en-US" altLang="ko-KR"/>
              <a:t>&gt;&gt; </a:t>
            </a:r>
            <a:r>
              <a:rPr lang="en-US" altLang="ko-KR" b="1"/>
              <a:t>print</a:t>
            </a:r>
            <a:r>
              <a:rPr lang="en-US" altLang="ko-KR"/>
              <a:t>(</a:t>
            </a:r>
            <a:r>
              <a:rPr lang="en-US" altLang="ko-KR" b="1"/>
              <a:t>interest</a:t>
            </a:r>
            <a:r>
              <a:rPr lang="en-US" altLang="ko-KR"/>
              <a:t>) ['</a:t>
            </a:r>
            <a:r>
              <a:rPr lang="ko-KR" altLang="en-US"/>
              <a:t>삼성전자</a:t>
            </a:r>
            <a:r>
              <a:rPr lang="en-US" altLang="ko-KR"/>
              <a:t>', 'LG</a:t>
            </a:r>
            <a:r>
              <a:rPr lang="ko-KR" altLang="en-US"/>
              <a:t>전자</a:t>
            </a:r>
            <a:r>
              <a:rPr lang="en-US" altLang="ko-KR"/>
              <a:t>', 'Naver</a:t>
            </a:r>
            <a:r>
              <a:rPr lang="en-US" altLang="ko-KR" smtClean="0"/>
              <a:t>']</a:t>
            </a:r>
          </a:p>
          <a:p>
            <a:r>
              <a:rPr lang="en-US" altLang="ko-KR"/>
              <a:t>['Life', 'is', 'too', 'short'] </a:t>
            </a:r>
            <a:r>
              <a:rPr lang="ko-KR" altLang="en-US"/>
              <a:t>라는 리스트를 </a:t>
            </a:r>
            <a:r>
              <a:rPr lang="en-US" altLang="ko-KR"/>
              <a:t>Life is too short</a:t>
            </a:r>
            <a:r>
              <a:rPr lang="ko-KR" altLang="en-US"/>
              <a:t>라는 문자열로 만들어 출력해 보세요</a:t>
            </a:r>
            <a:endParaRPr lang="en-US" altLang="ko-KR"/>
          </a:p>
          <a:p>
            <a:endParaRPr lang="ko-KR" altLang="en-US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09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 smtClean="0"/>
              <a:t>(</a:t>
            </a:r>
            <a:r>
              <a:rPr lang="ko-KR" altLang="en-US" smtClean="0"/>
              <a:t>문자열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문자열 </a:t>
            </a:r>
            <a:r>
              <a:rPr lang="en-US" altLang="ko-KR"/>
              <a:t>'720'</a:t>
            </a:r>
            <a:r>
              <a:rPr lang="ko-KR" altLang="en-US"/>
              <a:t>를 정수형으로 </a:t>
            </a:r>
            <a:r>
              <a:rPr lang="ko-KR" altLang="en-US" smtClean="0"/>
              <a:t>변환</a:t>
            </a:r>
            <a:r>
              <a:rPr lang="en-US" altLang="ko-KR" smtClean="0"/>
              <a:t>, </a:t>
            </a:r>
            <a:r>
              <a:rPr lang="ko-KR" altLang="en-US" smtClean="0"/>
              <a:t>출력하세요 </a:t>
            </a:r>
            <a:endParaRPr lang="en-US" altLang="ko-KR"/>
          </a:p>
          <a:p>
            <a:pPr lvl="1"/>
            <a:r>
              <a:rPr lang="en-US" altLang="ko-KR" smtClean="0"/>
              <a:t>num_str </a:t>
            </a:r>
            <a:r>
              <a:rPr lang="en-US" altLang="ko-KR"/>
              <a:t>= "720</a:t>
            </a:r>
            <a:r>
              <a:rPr lang="en-US" altLang="ko-KR" smtClean="0"/>
              <a:t>"</a:t>
            </a:r>
          </a:p>
          <a:p>
            <a:r>
              <a:rPr lang="ko-KR" altLang="en-US"/>
              <a:t>정수 </a:t>
            </a:r>
            <a:r>
              <a:rPr lang="en-US" altLang="ko-KR"/>
              <a:t>100</a:t>
            </a:r>
            <a:r>
              <a:rPr lang="ko-KR" altLang="en-US"/>
              <a:t>을 문자열 </a:t>
            </a:r>
            <a:r>
              <a:rPr lang="en-US" altLang="ko-KR"/>
              <a:t>'100'</a:t>
            </a:r>
            <a:r>
              <a:rPr lang="ko-KR" altLang="en-US"/>
              <a:t>으로 </a:t>
            </a:r>
            <a:r>
              <a:rPr lang="ko-KR" altLang="en-US" smtClean="0"/>
              <a:t>변환</a:t>
            </a:r>
            <a:r>
              <a:rPr lang="en-US" altLang="ko-KR"/>
              <a:t>, </a:t>
            </a:r>
            <a:r>
              <a:rPr lang="ko-KR" altLang="en-US"/>
              <a:t>출력</a:t>
            </a:r>
            <a:r>
              <a:rPr lang="ko-KR" altLang="en-US" smtClean="0"/>
              <a:t>하세요</a:t>
            </a:r>
            <a:endParaRPr lang="en-US" altLang="ko-KR"/>
          </a:p>
          <a:p>
            <a:pPr lvl="1"/>
            <a:r>
              <a:rPr lang="en-US" altLang="ko-KR"/>
              <a:t>num = 100</a:t>
            </a:r>
          </a:p>
          <a:p>
            <a:pPr lvl="1"/>
            <a:r>
              <a:rPr lang="ko-KR" altLang="en-US" smtClean="0"/>
              <a:t>실행 </a:t>
            </a:r>
            <a:r>
              <a:rPr lang="ko-KR" altLang="en-US"/>
              <a:t>예</a:t>
            </a:r>
            <a:r>
              <a:rPr lang="en-US" altLang="ko-KR"/>
              <a:t>: </a:t>
            </a:r>
            <a:endParaRPr lang="en-US" altLang="ko-KR" smtClean="0"/>
          </a:p>
          <a:p>
            <a:r>
              <a:rPr lang="ko-KR" altLang="en-US" smtClean="0"/>
              <a:t>다음과 같이 </a:t>
            </a:r>
            <a:r>
              <a:rPr lang="en-US" altLang="ko-KR" smtClean="0"/>
              <a:t>- 50 </a:t>
            </a:r>
            <a:r>
              <a:rPr lang="ko-KR" altLang="en-US" smtClean="0"/>
              <a:t>개를 출력하세요 </a:t>
            </a:r>
            <a:endParaRPr lang="en-US" altLang="ko-KR" smtClean="0"/>
          </a:p>
          <a:p>
            <a:pPr lvl="1"/>
            <a:r>
              <a:rPr lang="en-US" altLang="ko-KR" smtClean="0"/>
              <a:t>---------------------------------------------------------------------------</a:t>
            </a:r>
          </a:p>
          <a:p>
            <a:r>
              <a:rPr lang="ko-KR" altLang="en-US" smtClean="0"/>
              <a:t>다음 </a:t>
            </a:r>
            <a:r>
              <a:rPr lang="ko-KR" altLang="en-US"/>
              <a:t>문자열에서 첫번째와 세번째 문자를 </a:t>
            </a:r>
            <a:r>
              <a:rPr lang="ko-KR" altLang="en-US" smtClean="0"/>
              <a:t>출력하세요 </a:t>
            </a:r>
            <a:endParaRPr lang="en-US" altLang="ko-KR"/>
          </a:p>
          <a:p>
            <a:pPr lvl="1"/>
            <a:r>
              <a:rPr lang="en-US" altLang="ko-KR" smtClean="0"/>
              <a:t>lang </a:t>
            </a:r>
            <a:r>
              <a:rPr lang="en-US" altLang="ko-KR"/>
              <a:t>= 'python' </a:t>
            </a:r>
            <a:r>
              <a:rPr lang="ko-KR" altLang="en-US"/>
              <a:t>실행 </a:t>
            </a:r>
            <a:endParaRPr lang="en-US" altLang="ko-KR" smtClean="0"/>
          </a:p>
          <a:p>
            <a:pPr lvl="1"/>
            <a:r>
              <a:rPr lang="ko-KR" altLang="en-US" smtClean="0"/>
              <a:t>실행예 </a:t>
            </a:r>
            <a:r>
              <a:rPr lang="en-US" altLang="ko-KR" smtClean="0"/>
              <a:t>: </a:t>
            </a:r>
            <a:r>
              <a:rPr lang="ko-KR" altLang="en-US" smtClean="0"/>
              <a:t> 첫번째 </a:t>
            </a:r>
            <a:r>
              <a:rPr lang="en-US" altLang="ko-KR" smtClean="0"/>
              <a:t>: p , </a:t>
            </a:r>
            <a:r>
              <a:rPr lang="ko-KR" altLang="en-US" smtClean="0"/>
              <a:t>세번째 </a:t>
            </a:r>
            <a:r>
              <a:rPr lang="en-US" altLang="ko-KR" smtClean="0"/>
              <a:t>: t</a:t>
            </a:r>
          </a:p>
          <a:p>
            <a:r>
              <a:rPr lang="ko-KR" altLang="en-US"/>
              <a:t>자동차 번호가 다음과 같을 때 뒤에 </a:t>
            </a:r>
            <a:r>
              <a:rPr lang="en-US" altLang="ko-KR"/>
              <a:t>4</a:t>
            </a:r>
            <a:r>
              <a:rPr lang="ko-KR" altLang="en-US"/>
              <a:t>자리만 </a:t>
            </a:r>
            <a:r>
              <a:rPr lang="ko-KR" altLang="en-US" smtClean="0"/>
              <a:t>출력하세요 </a:t>
            </a:r>
            <a:endParaRPr lang="en-US" altLang="ko-KR"/>
          </a:p>
          <a:p>
            <a:pPr lvl="1"/>
            <a:r>
              <a:rPr lang="en-US" altLang="ko-KR" smtClean="0"/>
              <a:t>license_plate </a:t>
            </a:r>
            <a:r>
              <a:rPr lang="en-US" altLang="ko-KR"/>
              <a:t>= "24</a:t>
            </a:r>
            <a:r>
              <a:rPr lang="ko-KR" altLang="en-US"/>
              <a:t>가 </a:t>
            </a:r>
            <a:r>
              <a:rPr lang="en-US" altLang="ko-KR"/>
              <a:t>2210" </a:t>
            </a:r>
            <a:endParaRPr lang="en-US" altLang="ko-KR" smtClean="0"/>
          </a:p>
          <a:p>
            <a:pPr lvl="1"/>
            <a:r>
              <a:rPr lang="ko-KR" altLang="en-US" smtClean="0"/>
              <a:t>실행 </a:t>
            </a:r>
            <a:r>
              <a:rPr lang="ko-KR" altLang="en-US"/>
              <a:t>예</a:t>
            </a:r>
            <a:r>
              <a:rPr lang="en-US" altLang="ko-KR"/>
              <a:t>: </a:t>
            </a:r>
            <a:r>
              <a:rPr lang="en-US" altLang="ko-KR" smtClean="0"/>
              <a:t>2210</a:t>
            </a:r>
          </a:p>
        </p:txBody>
      </p:sp>
    </p:spTree>
    <p:extLst>
      <p:ext uri="{BB962C8B-B14F-4D97-AF65-F5344CB8AC3E}">
        <p14:creationId xmlns="" xmlns:p14="http://schemas.microsoft.com/office/powerpoint/2010/main" val="410428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/>
              <a:t>(</a:t>
            </a:r>
            <a:r>
              <a:rPr lang="ko-KR" altLang="en-US"/>
              <a:t>문자열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아래의 문자열에서 </a:t>
            </a:r>
            <a:r>
              <a:rPr lang="en-US" altLang="ko-KR"/>
              <a:t>'</a:t>
            </a:r>
            <a:r>
              <a:rPr lang="ko-KR" altLang="en-US"/>
              <a:t>홀</a:t>
            </a:r>
            <a:r>
              <a:rPr lang="en-US" altLang="ko-KR"/>
              <a:t>' </a:t>
            </a:r>
            <a:r>
              <a:rPr lang="ko-KR" altLang="en-US"/>
              <a:t>만 출력하라</a:t>
            </a:r>
            <a:r>
              <a:rPr lang="en-US" altLang="ko-KR"/>
              <a:t>.</a:t>
            </a:r>
          </a:p>
          <a:p>
            <a:pPr lvl="1"/>
            <a:r>
              <a:rPr lang="en-US" altLang="ko-KR" b="1"/>
              <a:t>str</a:t>
            </a:r>
            <a:r>
              <a:rPr lang="ko-KR" altLang="en-US"/>
              <a:t> </a:t>
            </a:r>
            <a:r>
              <a:rPr lang="en-US" altLang="ko-KR"/>
              <a:t>= "</a:t>
            </a:r>
            <a:r>
              <a:rPr lang="ko-KR" altLang="en-US"/>
              <a:t>홀짝홀짝홀짝</a:t>
            </a:r>
            <a:r>
              <a:rPr lang="en-US" altLang="ko-KR"/>
              <a:t>"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ko-KR" altLang="en-US"/>
              <a:t>실행 예</a:t>
            </a:r>
            <a:r>
              <a:rPr lang="en-US" altLang="ko-KR"/>
              <a:t>: </a:t>
            </a:r>
            <a:r>
              <a:rPr lang="ko-KR" altLang="en-US"/>
              <a:t>홀홀홀</a:t>
            </a:r>
          </a:p>
          <a:p>
            <a:r>
              <a:rPr lang="ko-KR" altLang="en-US" smtClean="0"/>
              <a:t>아래의 </a:t>
            </a:r>
            <a:r>
              <a:rPr lang="ko-KR" altLang="en-US"/>
              <a:t>전화번호에서 하이푼 </a:t>
            </a:r>
            <a:r>
              <a:rPr lang="en-US" altLang="ko-KR"/>
              <a:t>('-')</a:t>
            </a:r>
            <a:r>
              <a:rPr lang="ko-KR" altLang="en-US"/>
              <a:t>을 제거하고 출력하라</a:t>
            </a:r>
            <a:r>
              <a:rPr lang="en-US" altLang="ko-KR"/>
              <a:t>.</a:t>
            </a:r>
          </a:p>
          <a:p>
            <a:pPr lvl="1"/>
            <a:r>
              <a:rPr lang="en-US" altLang="ko-KR" smtClean="0"/>
              <a:t>phone_number </a:t>
            </a:r>
            <a:r>
              <a:rPr lang="en-US" altLang="ko-KR"/>
              <a:t>= "010-1111-2222" </a:t>
            </a:r>
            <a:endParaRPr lang="en-US" altLang="ko-KR" smtClean="0"/>
          </a:p>
          <a:p>
            <a:pPr lvl="1"/>
            <a:r>
              <a:rPr lang="ko-KR" altLang="en-US" smtClean="0"/>
              <a:t>실행 </a:t>
            </a:r>
            <a:r>
              <a:rPr lang="ko-KR" altLang="en-US"/>
              <a:t>예 </a:t>
            </a:r>
            <a:r>
              <a:rPr lang="en-US" altLang="ko-KR"/>
              <a:t>010 1111 </a:t>
            </a:r>
            <a:r>
              <a:rPr lang="en-US" altLang="ko-KR" smtClean="0"/>
              <a:t>2222</a:t>
            </a:r>
          </a:p>
          <a:p>
            <a:r>
              <a:rPr lang="ko-KR" altLang="en-US" smtClean="0"/>
              <a:t>아래의 전화번호를 </a:t>
            </a:r>
            <a:r>
              <a:rPr lang="ko-KR" altLang="en-US"/>
              <a:t>아래와 같이 모두 붙여 </a:t>
            </a:r>
            <a:r>
              <a:rPr lang="ko-KR" altLang="en-US" smtClean="0"/>
              <a:t>출력하라</a:t>
            </a:r>
            <a:endParaRPr lang="en-US" altLang="ko-KR" smtClean="0"/>
          </a:p>
          <a:p>
            <a:pPr lvl="1"/>
            <a:r>
              <a:rPr lang="en-US" altLang="ko-KR" smtClean="0"/>
              <a:t>phone_number </a:t>
            </a:r>
            <a:r>
              <a:rPr lang="en-US" altLang="ko-KR"/>
              <a:t>= "010-1111-2222" </a:t>
            </a:r>
          </a:p>
          <a:p>
            <a:pPr lvl="1"/>
            <a:r>
              <a:rPr lang="ko-KR" altLang="en-US" smtClean="0"/>
              <a:t>실행 </a:t>
            </a:r>
            <a:r>
              <a:rPr lang="ko-KR" altLang="en-US"/>
              <a:t>예 </a:t>
            </a:r>
            <a:r>
              <a:rPr lang="en-US" altLang="ko-KR" smtClean="0"/>
              <a:t>01011112222.</a:t>
            </a:r>
          </a:p>
          <a:p>
            <a:r>
              <a:rPr lang="en-US" altLang="ko-KR"/>
              <a:t>url </a:t>
            </a:r>
            <a:r>
              <a:rPr lang="ko-KR" altLang="en-US"/>
              <a:t>에 저장된 웹 페이지 주소에서 도메인을 출력하라</a:t>
            </a:r>
            <a:r>
              <a:rPr lang="en-US" altLang="ko-KR"/>
              <a:t>.</a:t>
            </a:r>
          </a:p>
          <a:p>
            <a:pPr lvl="1"/>
            <a:r>
              <a:rPr lang="en-US" altLang="ko-KR" smtClean="0"/>
              <a:t>url </a:t>
            </a:r>
            <a:r>
              <a:rPr lang="en-US" altLang="ko-KR"/>
              <a:t>= "http://sharebook.kr" </a:t>
            </a:r>
            <a:endParaRPr lang="en-US" altLang="ko-KR" smtClean="0"/>
          </a:p>
          <a:p>
            <a:pPr lvl="1"/>
            <a:r>
              <a:rPr lang="ko-KR" altLang="en-US" smtClean="0"/>
              <a:t>실행 </a:t>
            </a:r>
            <a:r>
              <a:rPr lang="ko-KR" altLang="en-US"/>
              <a:t>예</a:t>
            </a:r>
            <a:r>
              <a:rPr lang="en-US" altLang="ko-KR"/>
              <a:t>: kr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4365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/>
              <a:t>(</a:t>
            </a:r>
            <a:r>
              <a:rPr lang="ko-KR" altLang="en-US"/>
              <a:t>문자열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홍길동 씨의 주민등록번호는 </a:t>
            </a:r>
            <a:r>
              <a:rPr lang="en-US" altLang="ko-KR"/>
              <a:t>881120-1068234</a:t>
            </a:r>
            <a:r>
              <a:rPr lang="ko-KR" altLang="en-US"/>
              <a:t>이다</a:t>
            </a:r>
            <a:r>
              <a:rPr lang="en-US" altLang="ko-KR"/>
              <a:t>. </a:t>
            </a:r>
            <a:r>
              <a:rPr lang="ko-KR" altLang="en-US"/>
              <a:t>홍길동씨의 주민등록번호를 연월일</a:t>
            </a:r>
            <a:r>
              <a:rPr lang="en-US" altLang="ko-KR"/>
              <a:t>(YYMMDD) </a:t>
            </a:r>
            <a:r>
              <a:rPr lang="ko-KR" altLang="en-US"/>
              <a:t>부분과 그 뒤의 숫자 부분으로 나누어 출력해 </a:t>
            </a:r>
            <a:r>
              <a:rPr lang="ko-KR" altLang="en-US" smtClean="0"/>
              <a:t>보세요</a:t>
            </a:r>
            <a:endParaRPr lang="en-US" altLang="ko-KR" smtClean="0"/>
          </a:p>
          <a:p>
            <a:r>
              <a:rPr lang="ko-KR" altLang="en-US" smtClean="0"/>
              <a:t>주민등록번호 </a:t>
            </a:r>
            <a:r>
              <a:rPr lang="ko-KR" altLang="en-US"/>
              <a:t>뒷자리의 맨 첫 번째 숫자는 성별을 나타낸다</a:t>
            </a:r>
            <a:r>
              <a:rPr lang="en-US" altLang="ko-KR"/>
              <a:t>. </a:t>
            </a:r>
            <a:r>
              <a:rPr lang="ko-KR" altLang="en-US" smtClean="0"/>
              <a:t>주민등록번호에서 </a:t>
            </a:r>
            <a:r>
              <a:rPr lang="ko-KR" altLang="en-US"/>
              <a:t>성별을 나타내는 숫자를 출력해 </a:t>
            </a:r>
            <a:r>
              <a:rPr lang="ko-KR" altLang="en-US" smtClean="0"/>
              <a:t>보세요</a:t>
            </a:r>
            <a:endParaRPr lang="en-US" altLang="ko-KR" smtClean="0"/>
          </a:p>
          <a:p>
            <a:pPr lvl="1"/>
            <a:r>
              <a:rPr lang="ko-KR" altLang="en-US" smtClean="0"/>
              <a:t>주민등록번호 </a:t>
            </a:r>
            <a:r>
              <a:rPr lang="en-US" altLang="ko-KR" smtClean="0"/>
              <a:t>:  870311-1231232	</a:t>
            </a:r>
          </a:p>
          <a:p>
            <a:r>
              <a:rPr lang="en-US" altLang="ko-KR" smtClean="0"/>
              <a:t>a:b:c:d </a:t>
            </a:r>
            <a:r>
              <a:rPr lang="ko-KR" altLang="en-US"/>
              <a:t>문자열의 </a:t>
            </a:r>
            <a:r>
              <a:rPr lang="en-US" altLang="ko-KR"/>
              <a:t>replace </a:t>
            </a:r>
            <a:r>
              <a:rPr lang="ko-KR" altLang="en-US"/>
              <a:t>함수를 이용하여 위 문자열을 다음과 같이 고치시오</a:t>
            </a:r>
            <a:r>
              <a:rPr lang="en-US" altLang="ko-KR"/>
              <a:t>.</a:t>
            </a:r>
          </a:p>
          <a:p>
            <a:pPr lvl="1"/>
            <a:r>
              <a:rPr lang="en-US" altLang="ko-KR" b="1" err="1" smtClean="0"/>
              <a:t>a#b#c#d</a:t>
            </a:r>
            <a:endParaRPr lang="en-US" altLang="ko-KR" b="1" smtClean="0"/>
          </a:p>
          <a:p>
            <a:r>
              <a:rPr lang="en-US" altLang="ko-KR" smtClean="0"/>
              <a:t>a:b:c:d </a:t>
            </a:r>
            <a:r>
              <a:rPr lang="ko-KR" altLang="en-US"/>
              <a:t>문자열의 </a:t>
            </a:r>
            <a:r>
              <a:rPr lang="en-US" altLang="ko-KR"/>
              <a:t>split</a:t>
            </a:r>
            <a:r>
              <a:rPr lang="ko-KR" altLang="en-US"/>
              <a:t>와 </a:t>
            </a:r>
            <a:r>
              <a:rPr lang="en-US" altLang="ko-KR"/>
              <a:t>join </a:t>
            </a:r>
            <a:r>
              <a:rPr lang="ko-KR" altLang="en-US"/>
              <a:t>함수를 이용하여 위 문자열을 다음과 같이 고치시오</a:t>
            </a:r>
            <a:r>
              <a:rPr lang="en-US" altLang="ko-KR"/>
              <a:t>.</a:t>
            </a:r>
          </a:p>
          <a:p>
            <a:pPr lvl="1"/>
            <a:r>
              <a:rPr lang="en-US" altLang="ko-KR" b="1" err="1"/>
              <a:t>a#b#c#d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3784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/>
              <a:t>(</a:t>
            </a:r>
            <a:r>
              <a:rPr lang="ko-KR" altLang="en-US"/>
              <a:t>문자열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아래의 </a:t>
            </a:r>
            <a:r>
              <a:rPr lang="ko-KR" altLang="en-US"/>
              <a:t>전화번호에서 하이푼 </a:t>
            </a:r>
            <a:r>
              <a:rPr lang="en-US" altLang="ko-KR"/>
              <a:t>('-')</a:t>
            </a:r>
            <a:r>
              <a:rPr lang="ko-KR" altLang="en-US"/>
              <a:t>을 제거하고 출력하라</a:t>
            </a:r>
            <a:r>
              <a:rPr lang="en-US" altLang="ko-KR"/>
              <a:t>.</a:t>
            </a:r>
          </a:p>
          <a:p>
            <a:pPr lvl="1"/>
            <a:r>
              <a:rPr lang="en-US" altLang="ko-KR" smtClean="0"/>
              <a:t>phone_number </a:t>
            </a:r>
            <a:r>
              <a:rPr lang="en-US" altLang="ko-KR"/>
              <a:t>= "010-1111-2222" </a:t>
            </a:r>
            <a:endParaRPr lang="en-US" altLang="ko-KR" smtClean="0"/>
          </a:p>
          <a:p>
            <a:pPr lvl="1"/>
            <a:r>
              <a:rPr lang="ko-KR" altLang="en-US" smtClean="0"/>
              <a:t>실행 </a:t>
            </a:r>
            <a:r>
              <a:rPr lang="ko-KR" altLang="en-US"/>
              <a:t>예 </a:t>
            </a:r>
            <a:r>
              <a:rPr lang="en-US" altLang="ko-KR"/>
              <a:t>010 1111 </a:t>
            </a:r>
            <a:r>
              <a:rPr lang="en-US" altLang="ko-KR" smtClean="0"/>
              <a:t>2222</a:t>
            </a:r>
          </a:p>
          <a:p>
            <a:r>
              <a:rPr lang="ko-KR" altLang="en-US"/>
              <a:t>아래 문자열에서 소문자 </a:t>
            </a:r>
            <a:r>
              <a:rPr lang="en-US" altLang="ko-KR"/>
              <a:t>'a'</a:t>
            </a:r>
            <a:r>
              <a:rPr lang="ko-KR" altLang="en-US"/>
              <a:t>를 대문자 </a:t>
            </a:r>
            <a:r>
              <a:rPr lang="en-US" altLang="ko-KR"/>
              <a:t>'A'</a:t>
            </a:r>
            <a:r>
              <a:rPr lang="ko-KR" altLang="en-US"/>
              <a:t>로 변경하라</a:t>
            </a:r>
            <a:r>
              <a:rPr lang="en-US" altLang="ko-KR"/>
              <a:t>.</a:t>
            </a:r>
          </a:p>
          <a:p>
            <a:pPr lvl="1"/>
            <a:r>
              <a:rPr lang="en-US" altLang="ko-KR" b="1" smtClean="0"/>
              <a:t>string</a:t>
            </a:r>
            <a:r>
              <a:rPr lang="ko-KR" altLang="en-US" smtClean="0"/>
              <a:t> </a:t>
            </a:r>
            <a:r>
              <a:rPr lang="en-US" altLang="ko-KR"/>
              <a:t>= 'abcdfe2a354a32a'</a:t>
            </a:r>
            <a:r>
              <a:rPr lang="ko-KR" altLang="en-US"/>
              <a:t> </a:t>
            </a:r>
            <a:endParaRPr lang="en-US" altLang="ko-KR" smtClean="0"/>
          </a:p>
          <a:p>
            <a:pPr lvl="1"/>
            <a:r>
              <a:rPr lang="ko-KR" altLang="en-US" smtClean="0"/>
              <a:t>실행 </a:t>
            </a:r>
            <a:r>
              <a:rPr lang="ko-KR" altLang="en-US"/>
              <a:t>예</a:t>
            </a:r>
            <a:r>
              <a:rPr lang="en-US" altLang="ko-KR"/>
              <a:t>: Abcdfe2A354A32A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3809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ko-KR"/>
              <a:t>movie_rank </a:t>
            </a:r>
            <a:r>
              <a:rPr lang="ko-KR" altLang="en-US"/>
              <a:t>리스트에는 아래와 같이 네 개의 영화 제목이 바인딩되어 있다</a:t>
            </a:r>
            <a:r>
              <a:rPr lang="en-US" altLang="ko-KR"/>
              <a:t>. "</a:t>
            </a:r>
            <a:r>
              <a:rPr lang="ko-KR" altLang="en-US"/>
              <a:t>슈퍼맨</a:t>
            </a:r>
            <a:r>
              <a:rPr lang="en-US" altLang="ko-KR"/>
              <a:t>"</a:t>
            </a:r>
            <a:r>
              <a:rPr lang="ko-KR" altLang="en-US"/>
              <a:t>을 </a:t>
            </a:r>
            <a:r>
              <a:rPr lang="en-US" altLang="ko-KR"/>
              <a:t>"</a:t>
            </a:r>
            <a:r>
              <a:rPr lang="ko-KR" altLang="en-US"/>
              <a:t>닥터 스트레인지</a:t>
            </a:r>
            <a:r>
              <a:rPr lang="en-US" altLang="ko-KR"/>
              <a:t>"</a:t>
            </a:r>
            <a:r>
              <a:rPr lang="ko-KR" altLang="en-US"/>
              <a:t>와 </a:t>
            </a:r>
            <a:r>
              <a:rPr lang="en-US" altLang="ko-KR"/>
              <a:t>"</a:t>
            </a:r>
            <a:r>
              <a:rPr lang="ko-KR" altLang="en-US"/>
              <a:t>스플릿</a:t>
            </a:r>
            <a:r>
              <a:rPr lang="en-US" altLang="ko-KR"/>
              <a:t>" </a:t>
            </a:r>
            <a:r>
              <a:rPr lang="ko-KR" altLang="en-US"/>
              <a:t>사이에 추가하라</a:t>
            </a:r>
            <a:r>
              <a:rPr lang="en-US" altLang="ko-KR"/>
              <a:t>.</a:t>
            </a:r>
          </a:p>
          <a:p>
            <a:pPr lvl="1">
              <a:lnSpc>
                <a:spcPct val="140000"/>
              </a:lnSpc>
            </a:pPr>
            <a:r>
              <a:rPr lang="en-US" altLang="ko-KR"/>
              <a:t>movie_rank = ['</a:t>
            </a:r>
            <a:r>
              <a:rPr lang="ko-KR" altLang="en-US"/>
              <a:t>닥터 스트레인지</a:t>
            </a:r>
            <a:r>
              <a:rPr lang="en-US" altLang="ko-KR"/>
              <a:t>', '</a:t>
            </a:r>
            <a:r>
              <a:rPr lang="ko-KR" altLang="en-US"/>
              <a:t>스플릿</a:t>
            </a:r>
            <a:r>
              <a:rPr lang="en-US" altLang="ko-KR"/>
              <a:t>', '</a:t>
            </a:r>
            <a:r>
              <a:rPr lang="ko-KR" altLang="en-US"/>
              <a:t>럭키</a:t>
            </a:r>
            <a:r>
              <a:rPr lang="en-US" altLang="ko-KR"/>
              <a:t>', '</a:t>
            </a:r>
            <a:r>
              <a:rPr lang="ko-KR" altLang="en-US"/>
              <a:t>배트맨</a:t>
            </a:r>
            <a:r>
              <a:rPr lang="en-US" altLang="ko-KR" smtClean="0"/>
              <a:t>']</a:t>
            </a:r>
          </a:p>
          <a:p>
            <a:pPr>
              <a:lnSpc>
                <a:spcPct val="140000"/>
              </a:lnSpc>
            </a:pPr>
            <a:r>
              <a:rPr lang="en-US" altLang="ko-KR"/>
              <a:t>movie_rank </a:t>
            </a:r>
            <a:r>
              <a:rPr lang="ko-KR" altLang="en-US"/>
              <a:t>리스트에서 </a:t>
            </a:r>
            <a:r>
              <a:rPr lang="en-US" altLang="ko-KR"/>
              <a:t>'</a:t>
            </a:r>
            <a:r>
              <a:rPr lang="ko-KR" altLang="en-US"/>
              <a:t>럭키</a:t>
            </a:r>
            <a:r>
              <a:rPr lang="en-US" altLang="ko-KR"/>
              <a:t>'</a:t>
            </a:r>
            <a:r>
              <a:rPr lang="ko-KR" altLang="en-US"/>
              <a:t>를 삭제하라</a:t>
            </a:r>
            <a:r>
              <a:rPr lang="en-US" altLang="ko-KR"/>
              <a:t>.</a:t>
            </a:r>
          </a:p>
          <a:p>
            <a:pPr lvl="1">
              <a:lnSpc>
                <a:spcPct val="140000"/>
              </a:lnSpc>
            </a:pPr>
            <a:r>
              <a:rPr lang="en-US" altLang="ko-KR"/>
              <a:t>movie_rank = ['</a:t>
            </a:r>
            <a:r>
              <a:rPr lang="ko-KR" altLang="en-US"/>
              <a:t>닥터 스트레인지</a:t>
            </a:r>
            <a:r>
              <a:rPr lang="en-US" altLang="ko-KR"/>
              <a:t>', '</a:t>
            </a:r>
            <a:r>
              <a:rPr lang="ko-KR" altLang="en-US"/>
              <a:t>슈퍼맨</a:t>
            </a:r>
            <a:r>
              <a:rPr lang="en-US" altLang="ko-KR"/>
              <a:t>', '</a:t>
            </a:r>
            <a:r>
              <a:rPr lang="ko-KR" altLang="en-US"/>
              <a:t>스플릿</a:t>
            </a:r>
            <a:r>
              <a:rPr lang="en-US" altLang="ko-KR"/>
              <a:t>', '</a:t>
            </a:r>
            <a:r>
              <a:rPr lang="ko-KR" altLang="en-US"/>
              <a:t>럭키</a:t>
            </a:r>
            <a:r>
              <a:rPr lang="en-US" altLang="ko-KR"/>
              <a:t>', '</a:t>
            </a:r>
            <a:r>
              <a:rPr lang="ko-KR" altLang="en-US"/>
              <a:t>배트맨</a:t>
            </a:r>
            <a:r>
              <a:rPr lang="en-US" altLang="ko-KR" smtClean="0"/>
              <a:t>']</a:t>
            </a:r>
          </a:p>
          <a:p>
            <a:pPr>
              <a:lnSpc>
                <a:spcPct val="140000"/>
              </a:lnSpc>
            </a:pPr>
            <a:r>
              <a:rPr lang="en-US" altLang="ko-KR"/>
              <a:t>movie_rank </a:t>
            </a:r>
            <a:r>
              <a:rPr lang="ko-KR" altLang="en-US"/>
              <a:t>리스트에서 </a:t>
            </a:r>
            <a:r>
              <a:rPr lang="en-US" altLang="ko-KR"/>
              <a:t>'</a:t>
            </a:r>
            <a:r>
              <a:rPr lang="ko-KR" altLang="en-US"/>
              <a:t>스플릿</a:t>
            </a:r>
            <a:r>
              <a:rPr lang="en-US" altLang="ko-KR"/>
              <a:t>' </a:t>
            </a:r>
            <a:r>
              <a:rPr lang="ko-KR" altLang="en-US"/>
              <a:t>과 </a:t>
            </a:r>
            <a:r>
              <a:rPr lang="en-US" altLang="ko-KR"/>
              <a:t>'</a:t>
            </a:r>
            <a:r>
              <a:rPr lang="ko-KR" altLang="en-US"/>
              <a:t>배트맨</a:t>
            </a:r>
            <a:r>
              <a:rPr lang="en-US" altLang="ko-KR"/>
              <a:t>'</a:t>
            </a:r>
            <a:r>
              <a:rPr lang="ko-KR" altLang="en-US"/>
              <a:t>을 를 삭제하라</a:t>
            </a:r>
            <a:r>
              <a:rPr lang="en-US" altLang="ko-KR"/>
              <a:t>.</a:t>
            </a:r>
          </a:p>
          <a:p>
            <a:pPr lvl="1">
              <a:lnSpc>
                <a:spcPct val="140000"/>
              </a:lnSpc>
            </a:pPr>
            <a:r>
              <a:rPr lang="en-US" altLang="ko-KR"/>
              <a:t>movie_rank = ['</a:t>
            </a:r>
            <a:r>
              <a:rPr lang="ko-KR" altLang="en-US"/>
              <a:t>닥터 스트레인지</a:t>
            </a:r>
            <a:r>
              <a:rPr lang="en-US" altLang="ko-KR"/>
              <a:t>', '</a:t>
            </a:r>
            <a:r>
              <a:rPr lang="ko-KR" altLang="en-US"/>
              <a:t>슈퍼맨</a:t>
            </a:r>
            <a:r>
              <a:rPr lang="en-US" altLang="ko-KR"/>
              <a:t>', '</a:t>
            </a:r>
            <a:r>
              <a:rPr lang="ko-KR" altLang="en-US"/>
              <a:t>스플릿</a:t>
            </a:r>
            <a:r>
              <a:rPr lang="en-US" altLang="ko-KR"/>
              <a:t>', '</a:t>
            </a:r>
            <a:r>
              <a:rPr lang="ko-KR" altLang="en-US"/>
              <a:t>배트맨</a:t>
            </a:r>
            <a:r>
              <a:rPr lang="en-US" altLang="ko-KR" smtClean="0"/>
              <a:t>']</a:t>
            </a:r>
          </a:p>
          <a:p>
            <a:pPr>
              <a:lnSpc>
                <a:spcPct val="140000"/>
              </a:lnSpc>
            </a:pPr>
            <a:r>
              <a:rPr lang="en-US" altLang="ko-KR"/>
              <a:t>lang1</a:t>
            </a:r>
            <a:r>
              <a:rPr lang="ko-KR" altLang="en-US"/>
              <a:t>과 </a:t>
            </a:r>
            <a:r>
              <a:rPr lang="en-US" altLang="ko-KR"/>
              <a:t>lang2 </a:t>
            </a:r>
            <a:r>
              <a:rPr lang="ko-KR" altLang="en-US"/>
              <a:t>리스트가 있을 때 </a:t>
            </a:r>
            <a:r>
              <a:rPr lang="en-US" altLang="ko-KR"/>
              <a:t>lang1</a:t>
            </a:r>
            <a:r>
              <a:rPr lang="ko-KR" altLang="en-US"/>
              <a:t>과 </a:t>
            </a:r>
            <a:r>
              <a:rPr lang="en-US" altLang="ko-KR"/>
              <a:t>lang2</a:t>
            </a:r>
            <a:r>
              <a:rPr lang="ko-KR" altLang="en-US"/>
              <a:t>의 원소를 모두 갖고 있는 </a:t>
            </a:r>
            <a:r>
              <a:rPr lang="en-US" altLang="ko-KR"/>
              <a:t>langs </a:t>
            </a:r>
            <a:r>
              <a:rPr lang="ko-KR" altLang="en-US"/>
              <a:t>리스트를 만들어라</a:t>
            </a:r>
            <a:r>
              <a:rPr lang="en-US" altLang="ko-KR"/>
              <a:t>.</a:t>
            </a:r>
          </a:p>
          <a:p>
            <a:pPr lvl="1">
              <a:lnSpc>
                <a:spcPct val="140000"/>
              </a:lnSpc>
            </a:pPr>
            <a:r>
              <a:rPr lang="en-US" altLang="ko-KR" smtClean="0"/>
              <a:t> </a:t>
            </a:r>
            <a:r>
              <a:rPr lang="en-US" altLang="ko-KR"/>
              <a:t>lang1 = ["C", "C++", "JAVA"] </a:t>
            </a:r>
            <a:endParaRPr lang="en-US" altLang="ko-KR" smtClean="0"/>
          </a:p>
          <a:p>
            <a:pPr lvl="1">
              <a:lnSpc>
                <a:spcPct val="140000"/>
              </a:lnSpc>
            </a:pPr>
            <a:r>
              <a:rPr lang="en-US" altLang="ko-KR" smtClean="0"/>
              <a:t>lang2 </a:t>
            </a:r>
            <a:r>
              <a:rPr lang="en-US" altLang="ko-KR"/>
              <a:t>= ["Python", "Go", "C#"] </a:t>
            </a:r>
            <a:endParaRPr lang="en-US" altLang="ko-KR" smtClean="0"/>
          </a:p>
          <a:p>
            <a:pPr lvl="1">
              <a:lnSpc>
                <a:spcPct val="140000"/>
              </a:lnSpc>
            </a:pPr>
            <a:r>
              <a:rPr lang="ko-KR" altLang="en-US" smtClean="0"/>
              <a:t>실행 </a:t>
            </a:r>
            <a:r>
              <a:rPr lang="ko-KR" altLang="en-US"/>
              <a:t>예</a:t>
            </a:r>
            <a:r>
              <a:rPr lang="en-US" altLang="ko-KR"/>
              <a:t>: </a:t>
            </a:r>
            <a:r>
              <a:rPr lang="en-US" altLang="ko-KR" smtClean="0"/>
              <a:t>[</a:t>
            </a:r>
            <a:r>
              <a:rPr lang="en-US" altLang="ko-KR"/>
              <a:t>'C', 'C++', 'JAVA', 'Python', 'Go', 'C</a:t>
            </a:r>
            <a:r>
              <a:rPr lang="en-US" altLang="ko-KR" smtClean="0"/>
              <a:t>#']</a:t>
            </a:r>
          </a:p>
        </p:txBody>
      </p:sp>
    </p:spTree>
    <p:extLst>
      <p:ext uri="{BB962C8B-B14F-4D97-AF65-F5344CB8AC3E}">
        <p14:creationId xmlns:p14="http://schemas.microsoft.com/office/powerpoint/2010/main" xmlns="" val="424107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ko-KR" altLang="en-US"/>
              <a:t>다음 리스트에서 최댓값과 최솟값을 출력하라</a:t>
            </a:r>
            <a:r>
              <a:rPr lang="en-US" altLang="ko-KR"/>
              <a:t>. (</a:t>
            </a:r>
            <a:r>
              <a:rPr lang="ko-KR" altLang="en-US"/>
              <a:t>정렬후 인덱스를 이용 출력</a:t>
            </a:r>
            <a:r>
              <a:rPr lang="en-US" altLang="ko-KR"/>
              <a:t>)</a:t>
            </a:r>
          </a:p>
          <a:p>
            <a:pPr lvl="1">
              <a:lnSpc>
                <a:spcPct val="140000"/>
              </a:lnSpc>
            </a:pPr>
            <a:r>
              <a:rPr lang="en-US" altLang="ko-KR"/>
              <a:t>nums = [1, 7, 3, 6, 5, 4, 2]</a:t>
            </a:r>
            <a:r>
              <a:rPr lang="ko-KR" altLang="en-US"/>
              <a:t> </a:t>
            </a:r>
            <a:endParaRPr lang="en-US" altLang="ko-KR"/>
          </a:p>
          <a:p>
            <a:pPr lvl="1">
              <a:lnSpc>
                <a:spcPct val="140000"/>
              </a:lnSpc>
            </a:pPr>
            <a:r>
              <a:rPr lang="ko-KR" altLang="en-US"/>
              <a:t>실행 예</a:t>
            </a:r>
            <a:r>
              <a:rPr lang="en-US" altLang="ko-KR"/>
              <a:t>: max: 7 min: 1</a:t>
            </a:r>
          </a:p>
          <a:p>
            <a:pPr>
              <a:lnSpc>
                <a:spcPct val="140000"/>
              </a:lnSpc>
            </a:pPr>
            <a:r>
              <a:rPr lang="ko-KR" altLang="en-US" smtClean="0"/>
              <a:t>다음 </a:t>
            </a:r>
            <a:r>
              <a:rPr lang="ko-KR" altLang="en-US"/>
              <a:t>리스트의 합을 출력하라</a:t>
            </a:r>
            <a:r>
              <a:rPr lang="en-US" altLang="ko-KR"/>
              <a:t>.</a:t>
            </a:r>
          </a:p>
          <a:p>
            <a:pPr lvl="1">
              <a:lnSpc>
                <a:spcPct val="140000"/>
              </a:lnSpc>
            </a:pPr>
            <a:r>
              <a:rPr lang="en-US" altLang="ko-KR"/>
              <a:t>nums = [1, 2, 3, 4, 5]</a:t>
            </a:r>
            <a:r>
              <a:rPr lang="ko-KR" altLang="en-US"/>
              <a:t> </a:t>
            </a:r>
            <a:endParaRPr lang="en-US" altLang="ko-KR"/>
          </a:p>
          <a:p>
            <a:pPr lvl="1">
              <a:lnSpc>
                <a:spcPct val="140000"/>
              </a:lnSpc>
            </a:pPr>
            <a:r>
              <a:rPr lang="ko-KR" altLang="en-US"/>
              <a:t>실행 예</a:t>
            </a:r>
            <a:r>
              <a:rPr lang="en-US" altLang="ko-KR"/>
              <a:t>: </a:t>
            </a:r>
            <a:r>
              <a:rPr lang="en-US" altLang="ko-KR" smtClean="0"/>
              <a:t>15</a:t>
            </a:r>
          </a:p>
          <a:p>
            <a:r>
              <a:rPr lang="ko-KR" altLang="en-US" smtClean="0"/>
              <a:t>다음 </a:t>
            </a:r>
            <a:r>
              <a:rPr lang="ko-KR" altLang="en-US"/>
              <a:t>리스트에 저장된 데이터의 개수를 화면에 구하하라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cook = ["</a:t>
            </a:r>
            <a:r>
              <a:rPr lang="ko-KR" altLang="en-US"/>
              <a:t>피자</a:t>
            </a:r>
            <a:r>
              <a:rPr lang="en-US" altLang="ko-KR"/>
              <a:t>", </a:t>
            </a:r>
            <a:r>
              <a:rPr lang="ko-KR" altLang="en-US"/>
              <a:t>김밥</a:t>
            </a:r>
            <a:r>
              <a:rPr lang="en-US" altLang="ko-KR"/>
              <a:t>", "</a:t>
            </a:r>
            <a:r>
              <a:rPr lang="ko-KR" altLang="en-US"/>
              <a:t>만두</a:t>
            </a:r>
            <a:r>
              <a:rPr lang="en-US" altLang="ko-KR"/>
              <a:t>", "</a:t>
            </a:r>
            <a:r>
              <a:rPr lang="ko-KR" altLang="en-US"/>
              <a:t>양념치킨</a:t>
            </a:r>
            <a:r>
              <a:rPr lang="en-US" altLang="ko-KR"/>
              <a:t>", "</a:t>
            </a:r>
            <a:r>
              <a:rPr lang="ko-KR" altLang="en-US"/>
              <a:t>족발</a:t>
            </a:r>
            <a:r>
              <a:rPr lang="en-US" altLang="ko-KR"/>
              <a:t>", "</a:t>
            </a:r>
            <a:r>
              <a:rPr lang="ko-KR" altLang="en-US"/>
              <a:t>피자</a:t>
            </a:r>
            <a:r>
              <a:rPr lang="en-US" altLang="ko-KR"/>
              <a:t>", "</a:t>
            </a:r>
            <a:r>
              <a:rPr lang="ko-KR" altLang="en-US"/>
              <a:t>김치만두</a:t>
            </a:r>
            <a:r>
              <a:rPr lang="en-US" altLang="ko-KR"/>
              <a:t>", "</a:t>
            </a:r>
            <a:r>
              <a:rPr lang="ko-KR" altLang="en-US"/>
              <a:t>쫄면</a:t>
            </a:r>
            <a:r>
              <a:rPr lang="en-US" altLang="ko-KR"/>
              <a:t>", "</a:t>
            </a:r>
            <a:r>
              <a:rPr lang="ko-KR" altLang="en-US"/>
              <a:t>쏘세지</a:t>
            </a:r>
            <a:r>
              <a:rPr lang="en-US" altLang="ko-KR"/>
              <a:t>", "</a:t>
            </a:r>
            <a:r>
              <a:rPr lang="ko-KR" altLang="en-US"/>
              <a:t>라면</a:t>
            </a:r>
            <a:r>
              <a:rPr lang="en-US" altLang="ko-KR"/>
              <a:t>", "</a:t>
            </a:r>
            <a:r>
              <a:rPr lang="ko-KR" altLang="en-US"/>
              <a:t>팥빙수</a:t>
            </a:r>
            <a:r>
              <a:rPr lang="en-US" altLang="ko-KR"/>
              <a:t>", "</a:t>
            </a:r>
            <a:r>
              <a:rPr lang="ko-KR" altLang="en-US"/>
              <a:t>김치전</a:t>
            </a:r>
            <a:r>
              <a:rPr lang="en-US" altLang="ko-KR"/>
              <a:t>"]</a:t>
            </a:r>
          </a:p>
          <a:p>
            <a:r>
              <a:rPr lang="ko-KR" altLang="en-US"/>
              <a:t>다음 리스트의 평균을 출력하라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nums = [1, 2, 3, 4, 5]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ko-KR" altLang="en-US"/>
              <a:t>실행 예</a:t>
            </a:r>
            <a:r>
              <a:rPr lang="en-US" altLang="ko-KR"/>
              <a:t>: 3.0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2769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/>
              <a:t>price </a:t>
            </a:r>
            <a:r>
              <a:rPr lang="ko-KR" altLang="en-US"/>
              <a:t>변수에는 날짜와 </a:t>
            </a:r>
            <a:r>
              <a:rPr lang="ko-KR" altLang="en-US" smtClean="0"/>
              <a:t>가격 </a:t>
            </a:r>
            <a:r>
              <a:rPr lang="ko-KR" altLang="en-US"/>
              <a:t>정보가 저장돼 있다</a:t>
            </a:r>
            <a:r>
              <a:rPr lang="en-US" altLang="ko-KR"/>
              <a:t>. </a:t>
            </a:r>
            <a:r>
              <a:rPr lang="ko-KR" altLang="en-US"/>
              <a:t>날짜 정보를 제외하고 가격 정보만을 출력하라</a:t>
            </a:r>
            <a:r>
              <a:rPr lang="en-US" altLang="ko-KR"/>
              <a:t>. (</a:t>
            </a:r>
            <a:r>
              <a:rPr lang="ko-KR" altLang="en-US"/>
              <a:t>힌트 </a:t>
            </a:r>
            <a:r>
              <a:rPr lang="en-US" altLang="ko-KR"/>
              <a:t>: </a:t>
            </a:r>
            <a:r>
              <a:rPr lang="ko-KR" altLang="en-US"/>
              <a:t>슬라이싱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price = ['20180728', 100, 130, 140, 150, 160, 170]</a:t>
            </a:r>
            <a:r>
              <a:rPr lang="ko-KR" altLang="en-US"/>
              <a:t> </a:t>
            </a:r>
            <a:endParaRPr lang="en-US" altLang="ko-KR" smtClean="0"/>
          </a:p>
          <a:p>
            <a:pPr lvl="1"/>
            <a:r>
              <a:rPr lang="ko-KR" altLang="en-US" smtClean="0"/>
              <a:t>출력 </a:t>
            </a:r>
            <a:r>
              <a:rPr lang="ko-KR" altLang="en-US"/>
              <a:t>예시</a:t>
            </a:r>
            <a:r>
              <a:rPr lang="en-US" altLang="ko-KR"/>
              <a:t>: [100, 130, 140, 150, 160, 170</a:t>
            </a:r>
            <a:r>
              <a:rPr lang="en-US" altLang="ko-KR" smtClean="0"/>
              <a:t>]	</a:t>
            </a:r>
          </a:p>
          <a:p>
            <a:r>
              <a:rPr lang="ko-KR" altLang="en-US"/>
              <a:t>슬라이싱을 사용해서 홀수만 출력하라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nums = [1, 2, 3, 4, 5, 6, 7, 8, 9, 10]</a:t>
            </a:r>
            <a:r>
              <a:rPr lang="ko-KR" altLang="en-US"/>
              <a:t> </a:t>
            </a:r>
            <a:endParaRPr lang="en-US" altLang="ko-KR" smtClean="0"/>
          </a:p>
          <a:p>
            <a:pPr lvl="1"/>
            <a:r>
              <a:rPr lang="ko-KR" altLang="en-US" smtClean="0"/>
              <a:t>실행 </a:t>
            </a:r>
            <a:r>
              <a:rPr lang="ko-KR" altLang="en-US"/>
              <a:t>예</a:t>
            </a:r>
            <a:r>
              <a:rPr lang="en-US" altLang="ko-KR"/>
              <a:t>: [1, 3, 5, 7, 9</a:t>
            </a:r>
            <a:r>
              <a:rPr lang="en-US" altLang="ko-KR" smtClean="0"/>
              <a:t>]</a:t>
            </a:r>
          </a:p>
          <a:p>
            <a:r>
              <a:rPr lang="ko-KR" altLang="en-US"/>
              <a:t>슬라이싱을 사용해서 짝수만 출력하라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nums = [1, 2, 3, 4, 5, 6, 7, 8, 9, 10]</a:t>
            </a:r>
            <a:r>
              <a:rPr lang="ko-KR" altLang="en-US"/>
              <a:t> </a:t>
            </a:r>
            <a:endParaRPr lang="en-US" altLang="ko-KR" smtClean="0"/>
          </a:p>
          <a:p>
            <a:pPr lvl="1"/>
            <a:r>
              <a:rPr lang="ko-KR" altLang="en-US" smtClean="0"/>
              <a:t>실행 </a:t>
            </a:r>
            <a:r>
              <a:rPr lang="ko-KR" altLang="en-US"/>
              <a:t>예</a:t>
            </a:r>
            <a:r>
              <a:rPr lang="en-US" altLang="ko-KR"/>
              <a:t>: [2, 4, 6, 8, 10</a:t>
            </a:r>
            <a:r>
              <a:rPr lang="en-US" altLang="ko-KR" smtClean="0"/>
              <a:t>]</a:t>
            </a:r>
          </a:p>
          <a:p>
            <a:r>
              <a:rPr lang="ko-KR" altLang="en-US"/>
              <a:t>슬라이싱을 사용해서 리스트의 숫자를 역 방향으로 출력하라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nums = [1, 2, 3, 4, 5]</a:t>
            </a:r>
            <a:r>
              <a:rPr lang="ko-KR" altLang="en-US"/>
              <a:t> </a:t>
            </a:r>
            <a:endParaRPr lang="en-US" altLang="ko-KR" smtClean="0"/>
          </a:p>
          <a:p>
            <a:pPr lvl="1"/>
            <a:r>
              <a:rPr lang="ko-KR" altLang="en-US" smtClean="0"/>
              <a:t>실행 </a:t>
            </a:r>
            <a:r>
              <a:rPr lang="ko-KR" altLang="en-US"/>
              <a:t>예</a:t>
            </a:r>
            <a:r>
              <a:rPr lang="en-US" altLang="ko-KR"/>
              <a:t>: [5, 4, 3, 2, 1</a:t>
            </a:r>
            <a:r>
              <a:rPr lang="en-US" altLang="ko-KR" smtClean="0"/>
              <a:t>]</a:t>
            </a:r>
          </a:p>
          <a:p>
            <a:r>
              <a:rPr lang="ko-KR" altLang="en-US"/>
              <a:t>슬라이싱을 사용해서 리스트의 숫자를 역 방향으로 출력하라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nums = [1, 2, 3, 4, 5]</a:t>
            </a:r>
            <a:r>
              <a:rPr lang="ko-KR" altLang="en-US"/>
              <a:t> </a:t>
            </a:r>
            <a:endParaRPr lang="en-US" altLang="ko-KR" smtClean="0"/>
          </a:p>
          <a:p>
            <a:pPr lvl="1"/>
            <a:r>
              <a:rPr lang="ko-KR" altLang="en-US" smtClean="0"/>
              <a:t>실행 </a:t>
            </a:r>
            <a:r>
              <a:rPr lang="ko-KR" altLang="en-US"/>
              <a:t>예</a:t>
            </a:r>
            <a:r>
              <a:rPr lang="en-US" altLang="ko-KR"/>
              <a:t>: [5, 4, 3, 2, 1]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08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mtClean="0"/>
              <a:t>interest </a:t>
            </a:r>
            <a:r>
              <a:rPr lang="ko-KR" altLang="en-US"/>
              <a:t>리스트를 사용하여 아래와 같이 화면에 출력하라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/>
              <a:t>interest = ['</a:t>
            </a:r>
            <a:r>
              <a:rPr lang="ko-KR" altLang="en-US"/>
              <a:t>삼성전자</a:t>
            </a:r>
            <a:r>
              <a:rPr lang="en-US" altLang="ko-KR"/>
              <a:t>', 'LG</a:t>
            </a:r>
            <a:r>
              <a:rPr lang="ko-KR" altLang="en-US"/>
              <a:t>전자</a:t>
            </a:r>
            <a:r>
              <a:rPr lang="en-US" altLang="ko-KR"/>
              <a:t>', 'Naver']</a:t>
            </a:r>
          </a:p>
          <a:p>
            <a:pPr lvl="1"/>
            <a:r>
              <a:rPr lang="ko-KR" altLang="en-US"/>
              <a:t>출력 예시</a:t>
            </a:r>
            <a:r>
              <a:rPr lang="en-US" altLang="ko-KR"/>
              <a:t>: </a:t>
            </a:r>
            <a:r>
              <a:rPr lang="ko-KR" altLang="en-US"/>
              <a:t>삼성전자 </a:t>
            </a:r>
            <a:r>
              <a:rPr lang="en-US" altLang="ko-KR" smtClean="0"/>
              <a:t>Naver</a:t>
            </a:r>
          </a:p>
          <a:p>
            <a:r>
              <a:rPr lang="en-US" altLang="ko-KR"/>
              <a:t>interest </a:t>
            </a:r>
            <a:r>
              <a:rPr lang="ko-KR" altLang="en-US"/>
              <a:t>리스트를 사용하여 아래와 같이 화면에 출력하라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interest = ['</a:t>
            </a:r>
            <a:r>
              <a:rPr lang="ko-KR" altLang="en-US"/>
              <a:t>삼성전자</a:t>
            </a:r>
            <a:r>
              <a:rPr lang="en-US" altLang="ko-KR"/>
              <a:t>', 'LG</a:t>
            </a:r>
            <a:r>
              <a:rPr lang="ko-KR" altLang="en-US"/>
              <a:t>전자</a:t>
            </a:r>
            <a:r>
              <a:rPr lang="en-US" altLang="ko-KR"/>
              <a:t>', 'Naver', 'SK</a:t>
            </a:r>
            <a:r>
              <a:rPr lang="ko-KR" altLang="en-US"/>
              <a:t>하이닉스</a:t>
            </a:r>
            <a:r>
              <a:rPr lang="en-US" altLang="ko-KR"/>
              <a:t>', '</a:t>
            </a:r>
            <a:r>
              <a:rPr lang="ko-KR" altLang="en-US"/>
              <a:t>미래에셋대우</a:t>
            </a:r>
            <a:r>
              <a:rPr lang="en-US" altLang="ko-KR" smtClean="0"/>
              <a:t>']</a:t>
            </a:r>
          </a:p>
          <a:p>
            <a:pPr lvl="1"/>
            <a:r>
              <a:rPr lang="ko-KR" altLang="en-US"/>
              <a:t>출력 예시</a:t>
            </a:r>
            <a:r>
              <a:rPr lang="en-US" altLang="ko-KR"/>
              <a:t>: </a:t>
            </a:r>
            <a:r>
              <a:rPr lang="ko-KR" altLang="en-US"/>
              <a:t>삼성전자 </a:t>
            </a:r>
            <a:r>
              <a:rPr lang="en-US" altLang="ko-KR"/>
              <a:t>LG</a:t>
            </a:r>
            <a:r>
              <a:rPr lang="ko-KR" altLang="en-US"/>
              <a:t>전자 </a:t>
            </a:r>
            <a:r>
              <a:rPr lang="en-US" altLang="ko-KR"/>
              <a:t>Naver SK</a:t>
            </a:r>
            <a:r>
              <a:rPr lang="ko-KR" altLang="en-US"/>
              <a:t>하이닉스 </a:t>
            </a:r>
            <a:r>
              <a:rPr lang="ko-KR" altLang="en-US" smtClean="0"/>
              <a:t>미래에셋대우</a:t>
            </a:r>
            <a:endParaRPr lang="en-US" altLang="ko-KR" smtClean="0"/>
          </a:p>
          <a:p>
            <a:r>
              <a:rPr lang="en-US" altLang="ko-KR"/>
              <a:t>interest </a:t>
            </a:r>
            <a:r>
              <a:rPr lang="ko-KR" altLang="en-US"/>
              <a:t>리스트를 사용하여 </a:t>
            </a:r>
            <a:r>
              <a:rPr lang="en-US" altLang="ko-KR" smtClean="0"/>
              <a:t>join</a:t>
            </a:r>
            <a:r>
              <a:rPr lang="ko-KR" altLang="en-US" smtClean="0"/>
              <a:t>함수를 이용하여 아래와 </a:t>
            </a:r>
            <a:r>
              <a:rPr lang="ko-KR" altLang="en-US"/>
              <a:t>같이 화면에 출력하라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interest = ['</a:t>
            </a:r>
            <a:r>
              <a:rPr lang="ko-KR" altLang="en-US"/>
              <a:t>삼성전자</a:t>
            </a:r>
            <a:r>
              <a:rPr lang="en-US" altLang="ko-KR"/>
              <a:t>', 'LG</a:t>
            </a:r>
            <a:r>
              <a:rPr lang="ko-KR" altLang="en-US"/>
              <a:t>전자</a:t>
            </a:r>
            <a:r>
              <a:rPr lang="en-US" altLang="ko-KR"/>
              <a:t>', 'Naver', 'SK</a:t>
            </a:r>
            <a:r>
              <a:rPr lang="ko-KR" altLang="en-US"/>
              <a:t>하이닉스</a:t>
            </a:r>
            <a:r>
              <a:rPr lang="en-US" altLang="ko-KR"/>
              <a:t>', '</a:t>
            </a:r>
            <a:r>
              <a:rPr lang="ko-KR" altLang="en-US"/>
              <a:t>미래에셋대우</a:t>
            </a:r>
            <a:r>
              <a:rPr lang="en-US" altLang="ko-KR"/>
              <a:t>']</a:t>
            </a:r>
          </a:p>
          <a:p>
            <a:pPr lvl="1"/>
            <a:r>
              <a:rPr lang="ko-KR" altLang="en-US" smtClean="0"/>
              <a:t>실행 예 </a:t>
            </a:r>
            <a:r>
              <a:rPr lang="en-US" altLang="ko-KR" smtClean="0"/>
              <a:t>:</a:t>
            </a:r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marL="365760" lvl="1" indent="0">
              <a:buNone/>
            </a:pPr>
            <a:r>
              <a:rPr lang="en-US" altLang="ko-KR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9350" y="5094149"/>
            <a:ext cx="15520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ko-KR" altLang="en-US"/>
              <a:t>삼성전자</a:t>
            </a:r>
            <a:endParaRPr lang="en-US" altLang="ko-KR"/>
          </a:p>
          <a:p>
            <a:pPr lvl="1"/>
            <a:r>
              <a:rPr lang="ko-KR" altLang="en-US"/>
              <a:t> </a:t>
            </a:r>
            <a:r>
              <a:rPr lang="en-US" altLang="ko-KR"/>
              <a:t>LG</a:t>
            </a:r>
            <a:r>
              <a:rPr lang="ko-KR" altLang="en-US"/>
              <a:t>전자 </a:t>
            </a:r>
            <a:endParaRPr lang="en-US" altLang="ko-KR"/>
          </a:p>
          <a:p>
            <a:pPr lvl="1"/>
            <a:r>
              <a:rPr lang="en-US" altLang="ko-KR"/>
              <a:t>Naver </a:t>
            </a:r>
          </a:p>
          <a:p>
            <a:pPr lvl="1"/>
            <a:r>
              <a:rPr lang="en-US" altLang="ko-KR"/>
              <a:t>SK</a:t>
            </a:r>
            <a:r>
              <a:rPr lang="ko-KR" altLang="en-US"/>
              <a:t>하이닉스 </a:t>
            </a:r>
            <a:endParaRPr lang="en-US" altLang="ko-KR"/>
          </a:p>
          <a:p>
            <a:pPr lvl="1"/>
            <a:r>
              <a:rPr lang="ko-KR" altLang="en-US"/>
              <a:t>미래에셋대우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8636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1939</TotalTime>
  <Words>753</Words>
  <Application>Microsoft Office PowerPoint</Application>
  <PresentationFormat>화면 슬라이드 쇼(4:3)</PresentationFormat>
  <Paragraphs>105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1_가을</vt:lpstr>
      <vt:lpstr>3장 자료형 - 연습문제</vt:lpstr>
      <vt:lpstr>연습문제(문자열)</vt:lpstr>
      <vt:lpstr>연습문제(문자열)</vt:lpstr>
      <vt:lpstr>연습문제(문자열)</vt:lpstr>
      <vt:lpstr>연습문제(문자열)</vt:lpstr>
      <vt:lpstr>연습문제(리스트)</vt:lpstr>
      <vt:lpstr>연습문제(리스트)</vt:lpstr>
      <vt:lpstr>연습문제(리스트)</vt:lpstr>
      <vt:lpstr>연습문제(리스트)</vt:lpstr>
      <vt:lpstr>연습문제(리스트)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320</cp:revision>
  <dcterms:created xsi:type="dcterms:W3CDTF">2007-06-29T06:43:39Z</dcterms:created>
  <dcterms:modified xsi:type="dcterms:W3CDTF">2019-01-11T03:46:00Z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