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5"/>
  </p:notesMasterIdLst>
  <p:handoutMasterIdLst>
    <p:handoutMasterId r:id="rId6"/>
  </p:handoutMasterIdLst>
  <p:sldIdLst>
    <p:sldId id="256" r:id="rId2"/>
    <p:sldId id="404" r:id="rId3"/>
    <p:sldId id="405" r:id="rId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FF"/>
    <a:srgbClr val="FFFFCC"/>
    <a:srgbClr val="CCFFFF"/>
    <a:srgbClr val="CCCCFF"/>
    <a:srgbClr val="CCFFCC"/>
    <a:srgbClr val="FF9999"/>
    <a:srgbClr val="009900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50" autoAdjust="0"/>
    <p:restoredTop sz="82138" autoAdjust="0"/>
  </p:normalViewPr>
  <p:slideViewPr>
    <p:cSldViewPr snapToGrid="0">
      <p:cViewPr varScale="1">
        <p:scale>
          <a:sx n="74" d="100"/>
          <a:sy n="74" d="100"/>
        </p:scale>
        <p:origin x="-19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23CE92-0A45-47A5-831E-BED0FF28AE87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6970" y="365286"/>
            <a:ext cx="5388429" cy="8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565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DC31-7673-4422-82F7-B1BA922DF8C9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7126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18DED6A-2F0F-4D62-9FBB-83B78E023D9D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6911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1903-3BCF-4DA6-A785-BCC83A29BCEC}" type="datetime1">
              <a:rPr lang="en-US" altLang="ko-KR" smtClean="0"/>
              <a:pPr/>
              <a:t>1/14/2019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29400" y="118978"/>
            <a:ext cx="2514600" cy="3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370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83C0-6FE1-45B5-B67B-8C2F4673E77E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07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F4CB477-5707-4699-AB1D-6797D04C5FFE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224EDD3-E843-40D5-8FC4-992896EA4699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800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1C16-74F0-4E38-982E-16770C082C58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2293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2BEC-4B59-49DE-BE4A-751A87E8412C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203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485B-B15F-4B92-85B5-0A0BAD77A6BF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60229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1ADD5E5-B59D-4906-81F8-DE8C06419FDF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xmlns="" val="201546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78B43E-0FB2-4402-B89E-824E82589B46}" type="datetime1">
              <a:rPr lang="en-US" altLang="ko-KR" smtClean="0"/>
              <a:pPr/>
              <a:t>1/14/2019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6096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27E32FA9-E425-4826-99EB-F81BAD970436}" type="slidenum">
              <a:rPr kumimoji="0" lang="ko-KR" altLang="en-US" sz="1200" smtClean="0"/>
              <a:pPr algn="ctr" eaLnBrk="1" latinLnBrk="0" hangingPunct="1"/>
              <a:t>‹#›</a:t>
            </a:fld>
            <a:r>
              <a:rPr kumimoji="0" lang="en-US" altLang="ko-KR" sz="1200" smtClean="0"/>
              <a:t>/30</a:t>
            </a:r>
            <a:endParaRPr kumimoji="0" 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024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장 </a:t>
            </a:r>
            <a:r>
              <a:rPr lang="ko-KR" altLang="en-US" smtClean="0"/>
              <a:t>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068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 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세 개의 정수를 입력 받아서 합계와 평균을 </a:t>
            </a:r>
            <a:r>
              <a:rPr lang="ko-KR" altLang="en-US" dirty="0" smtClean="0"/>
              <a:t>출력하시오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정수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ko-KR" altLang="en-US" dirty="0" err="1"/>
              <a:t>입력받아서</a:t>
            </a:r>
            <a:r>
              <a:rPr lang="ko-KR" altLang="en-US" dirty="0"/>
              <a:t> 첫 번째 수에는 </a:t>
            </a:r>
            <a:r>
              <a:rPr lang="en-US" altLang="ko-KR" dirty="0"/>
              <a:t>100</a:t>
            </a:r>
            <a:r>
              <a:rPr lang="ko-KR" altLang="en-US" dirty="0"/>
              <a:t>을 증가시켜 저장하고  두 번째 수는 </a:t>
            </a:r>
            <a:r>
              <a:rPr lang="en-US" altLang="ko-KR" dirty="0"/>
              <a:t>10</a:t>
            </a:r>
            <a:r>
              <a:rPr lang="ko-KR" altLang="en-US" dirty="0"/>
              <a:t>으로 나눈 나머지를 저장한 후  두 수를 차례로 출력하는 프로그램을 작성하시오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국어 </a:t>
            </a:r>
            <a:r>
              <a:rPr lang="ko-KR" altLang="en-US" dirty="0"/>
              <a:t>영어 수학 컴퓨터 과목의 점수를 정수로 </a:t>
            </a:r>
            <a:r>
              <a:rPr lang="ko-KR" altLang="en-US" dirty="0" err="1"/>
              <a:t>입력받아서</a:t>
            </a:r>
            <a:r>
              <a:rPr lang="ko-KR" altLang="en-US" dirty="0"/>
              <a:t> 총점과 평균을 구하는 프로그램을 작성하시오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2650" y="2089448"/>
            <a:ext cx="5038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4322" y="4282277"/>
            <a:ext cx="5105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4322" y="5900751"/>
            <a:ext cx="50387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63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연산자 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정수를 </a:t>
            </a:r>
            <a:r>
              <a:rPr lang="ko-KR" altLang="en-US" dirty="0" err="1"/>
              <a:t>입력받아서</a:t>
            </a:r>
            <a:r>
              <a:rPr lang="ko-KR" altLang="en-US" dirty="0"/>
              <a:t> 나눈 몫과 나머지를 다음과 같은 형식으로 출력하는 프로그램을 </a:t>
            </a:r>
            <a:r>
              <a:rPr lang="ko-KR" altLang="en-US" dirty="0" smtClean="0"/>
              <a:t>작성하시오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직사각형의 가로와 세로의 길이를 정수형 값으로 </a:t>
            </a:r>
            <a:r>
              <a:rPr lang="ko-KR" altLang="en-US" dirty="0" err="1"/>
              <a:t>입력받은</a:t>
            </a:r>
            <a:r>
              <a:rPr lang="ko-KR" altLang="en-US" dirty="0"/>
              <a:t> 후 가로의 길이는 </a:t>
            </a:r>
            <a:r>
              <a:rPr lang="en-US" altLang="ko-KR" dirty="0"/>
              <a:t>5 </a:t>
            </a:r>
            <a:r>
              <a:rPr lang="ko-KR" altLang="en-US" dirty="0"/>
              <a:t>증가시키고 세로의 길이는 </a:t>
            </a:r>
            <a:r>
              <a:rPr lang="en-US" altLang="ko-KR" dirty="0"/>
              <a:t>2</a:t>
            </a:r>
            <a:r>
              <a:rPr lang="ko-KR" altLang="en-US" dirty="0" err="1"/>
              <a:t>배하여</a:t>
            </a:r>
            <a:r>
              <a:rPr lang="ko-KR" altLang="en-US" dirty="0"/>
              <a:t> 저장한 후 가로의 길이 세로의 길이 넓이를 차례로 출력하는 프로그램을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6792" y="2770109"/>
            <a:ext cx="5657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6792" y="5498098"/>
            <a:ext cx="53244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82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</TotalTime>
  <Words>66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1_가을</vt:lpstr>
      <vt:lpstr>4장 연산자</vt:lpstr>
      <vt:lpstr>연산자 연습문제</vt:lpstr>
      <vt:lpstr>연산자 연습문제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314</cp:revision>
  <dcterms:created xsi:type="dcterms:W3CDTF">2007-06-29T06:43:39Z</dcterms:created>
  <dcterms:modified xsi:type="dcterms:W3CDTF">2019-01-14T00:56:51Z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